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E8D73-6C9F-4FFD-80AB-046890CC74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3ED11-2DF7-451F-8305-B314B6718B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84EDE-6EB3-4B58-B27A-8F21CCA52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C5AED-4A0A-4314-883C-87574A39E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7C4F2-5CB8-4F2E-84F0-36DE15828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10A2D-DC66-4B41-8E88-09F5F7AF5E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053AB-6426-4D10-972E-2A9600141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E0CCD-587B-48A0-8117-79A6D0498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B4D9E-C410-4706-8E40-6C68A6860D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4E371-CBB0-49D8-80BD-5C51A7BCE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CFA48-0CE4-4DD9-8E71-05E4608DF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CACD75-5305-485E-ACE6-CD9C9521EE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“J &amp; K”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J or K.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UR</a:t>
            </a:r>
            <a:r>
              <a:rPr lang="en-US" sz="2800" b="1" dirty="0" smtClean="0">
                <a:latin typeface="Times New Roman" pitchFamily="18" charset="0"/>
              </a:rPr>
              <a:t>JPE</a:t>
            </a:r>
            <a:r>
              <a:rPr lang="en-US" sz="2800" b="1" dirty="0" smtClean="0">
                <a:latin typeface="Times New Roman" pitchFamily="18" charset="0"/>
              </a:rPr>
              <a:t>IT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8862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I’m fifth from the sun.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NO</a:t>
            </a:r>
            <a:r>
              <a:rPr lang="en-US" sz="2800" b="1" dirty="0" smtClean="0">
                <a:latin typeface="Times New Roman" pitchFamily="18" charset="0"/>
              </a:rPr>
              <a:t>K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86200" y="2803525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How </a:t>
            </a:r>
            <a:r>
              <a:rPr lang="en-US" sz="2800" dirty="0" smtClean="0">
                <a:latin typeface="Times New Roman" pitchFamily="18" charset="0"/>
              </a:rPr>
              <a:t>fast can you fly?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J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EL</a:t>
            </a:r>
            <a:r>
              <a:rPr lang="en-US" sz="2800" b="1" dirty="0" smtClean="0">
                <a:latin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</a:rPr>
              <a:t>YFI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886200" y="377825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might “sting” you in the ocean.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51196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JT  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SRA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M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886200" y="5072062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found around 36,000 feet.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60340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KO</a:t>
            </a:r>
            <a:r>
              <a:rPr lang="en-US" sz="2800" b="1" dirty="0" smtClean="0">
                <a:latin typeface="Times New Roman" pitchFamily="18" charset="0"/>
              </a:rPr>
              <a:t>GAR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886200" y="6034087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I’m a marsupial. 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04800" y="182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UR</a:t>
            </a:r>
            <a:r>
              <a:rPr lang="en-US" sz="2800" b="1" dirty="0" smtClean="0">
                <a:latin typeface="Times New Roman" pitchFamily="18" charset="0"/>
              </a:rPr>
              <a:t>JPE</a:t>
            </a:r>
            <a:r>
              <a:rPr lang="en-US" sz="2800" b="1" dirty="0" smtClean="0">
                <a:latin typeface="Times New Roman" pitchFamily="18" charset="0"/>
              </a:rPr>
              <a:t>IT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624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I’m fifth from the sun.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048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NO</a:t>
            </a:r>
            <a:r>
              <a:rPr lang="en-US" sz="2800" b="1" dirty="0" smtClean="0">
                <a:latin typeface="Times New Roman" pitchFamily="18" charset="0"/>
              </a:rPr>
              <a:t>K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962400" y="2803525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How </a:t>
            </a:r>
            <a:r>
              <a:rPr lang="en-US" sz="2800" dirty="0" smtClean="0">
                <a:latin typeface="Times New Roman" pitchFamily="18" charset="0"/>
              </a:rPr>
              <a:t>fast can you fly?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04800" y="37782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J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EL</a:t>
            </a:r>
            <a:r>
              <a:rPr lang="en-US" sz="2800" b="1" dirty="0" smtClean="0">
                <a:latin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</a:rPr>
              <a:t>YFI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962400" y="377825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might “sting” you in the ocean.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962400" y="5072062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found around 36,000 feet.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04800" y="60340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KO</a:t>
            </a:r>
            <a:r>
              <a:rPr lang="en-US" sz="2800" b="1" dirty="0" smtClean="0">
                <a:latin typeface="Times New Roman" pitchFamily="18" charset="0"/>
              </a:rPr>
              <a:t>GAR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962400" y="6034087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I’m a marsupial.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1000" y="51339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EJT  TSRAEM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04800" y="5119687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JET STREAM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JOINTS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2803525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JOULE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04800" y="3778250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KINGDOM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04800" y="6110288"/>
            <a:ext cx="283464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1" grpId="0" animBg="1"/>
      <p:bldP spid="7173" grpId="0" animBg="1"/>
      <p:bldP spid="7175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130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49</cp:revision>
  <dcterms:created xsi:type="dcterms:W3CDTF">2007-07-27T19:50:33Z</dcterms:created>
  <dcterms:modified xsi:type="dcterms:W3CDTF">2018-08-14T02:34:49Z</dcterms:modified>
</cp:coreProperties>
</file>