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99FF33"/>
    <a:srgbClr val="009900"/>
    <a:srgbClr val="66CCFF"/>
    <a:srgbClr val="99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9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6BF4EE-F9B4-463E-8150-34191CA3A0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2154E2-5F4F-4B5F-BD8C-6E7E15CD41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4342E0-5926-4DC0-9E1A-57C1B6DF70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145690-E39D-4248-93E0-E471C54987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24F423-4404-43EE-9648-B9DE2C549F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8C88A9-D652-40EA-95B9-EFFEB1205E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A1F7CD-CBF9-44CE-BFFE-DBEC79C07A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656492-17BF-4402-95D8-729C7F06CE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5EB0A8-7B3F-4F83-99BE-B35C05F5CD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3750FE-46DA-46AF-B46D-77D8F2E282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18C177-CAF8-4F99-973F-EAF89C6BEA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BB7CC75-E3FF-4805-BBA5-47F26D6659C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429000" y="4648200"/>
            <a:ext cx="449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latin typeface="Times New Roman" pitchFamily="18" charset="0"/>
              </a:rPr>
              <a:t>“I” Words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447800" y="6400800"/>
            <a:ext cx="6400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1200" i="1" dirty="0" smtClean="0"/>
              <a:t>T. Tomm 2018   http://sciencespot.net/</a:t>
            </a:r>
            <a:endParaRPr lang="en-US" sz="1200" i="1" dirty="0"/>
          </a:p>
        </p:txBody>
      </p:sp>
      <p:pic>
        <p:nvPicPr>
          <p:cNvPr id="2055" name="Picture 7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</p:spPr>
      </p:pic>
      <p:pic>
        <p:nvPicPr>
          <p:cNvPr id="2056" name="Picture 8" descr="j023397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191000"/>
            <a:ext cx="1946275" cy="2286000"/>
          </a:xfrm>
          <a:prstGeom prst="rect">
            <a:avLst/>
          </a:prstGeom>
          <a:noFill/>
        </p:spPr>
      </p:pic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609600" y="609600"/>
            <a:ext cx="8153400" cy="335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00FF"/>
                </a:solidFill>
                <a:latin typeface="Cooper Black"/>
              </a:rPr>
              <a:t>Science Scramble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152400"/>
            <a:ext cx="9144000" cy="946150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</a:rPr>
              <a:t>Can you unscramble all the words below?</a:t>
            </a:r>
            <a:br>
              <a:rPr lang="en-US" sz="2800" b="1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</a:rPr>
              <a:t>Hint:  They all start with the letter I.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28600" y="160020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IFENIOCTN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4038600" y="1600200"/>
            <a:ext cx="510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1. </a:t>
            </a:r>
            <a:r>
              <a:rPr lang="en-US" sz="2800" dirty="0" smtClean="0">
                <a:latin typeface="Times New Roman" pitchFamily="18" charset="0"/>
              </a:rPr>
              <a:t>It might make you sick.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228600" y="2574925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INRRATETEBVE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4038600" y="2574925"/>
            <a:ext cx="5105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2. </a:t>
            </a:r>
            <a:r>
              <a:rPr lang="en-US" sz="2800" dirty="0" smtClean="0">
                <a:latin typeface="Times New Roman" pitchFamily="18" charset="0"/>
              </a:rPr>
              <a:t>Butterflies are classified as this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228600" y="3646497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ISCTINNT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4038600" y="3429000"/>
            <a:ext cx="4876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3. </a:t>
            </a:r>
            <a:r>
              <a:rPr lang="en-US" sz="2800" dirty="0" smtClean="0">
                <a:latin typeface="Times New Roman" pitchFamily="18" charset="0"/>
              </a:rPr>
              <a:t>Something an animal does automatically.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228600" y="4745831"/>
            <a:ext cx="3657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STIENCS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4038600" y="4745831"/>
            <a:ext cx="487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4. We can be a little creepy.</a:t>
            </a:r>
          </a:p>
        </p:txBody>
      </p:sp>
      <p:sp>
        <p:nvSpPr>
          <p:cNvPr id="3099" name="Text Box 27"/>
          <p:cNvSpPr txBox="1">
            <a:spLocks noChangeArrowheads="1"/>
          </p:cNvSpPr>
          <p:nvPr/>
        </p:nvSpPr>
        <p:spPr bwMode="auto">
          <a:xfrm>
            <a:off x="228600" y="563880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ISTMRENNUT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4038600" y="5638800"/>
            <a:ext cx="487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5. I help your </a:t>
            </a:r>
            <a:r>
              <a:rPr lang="en-US" sz="2800" dirty="0" smtClean="0">
                <a:latin typeface="Times New Roman" pitchFamily="18" charset="0"/>
              </a:rPr>
              <a:t>measure things. </a:t>
            </a:r>
            <a:endParaRPr lang="en-US" sz="28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28600" y="160020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IFENIOCTN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4038600" y="1600200"/>
            <a:ext cx="510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1. </a:t>
            </a:r>
            <a:r>
              <a:rPr lang="en-US" sz="2800" dirty="0" smtClean="0">
                <a:latin typeface="Times New Roman" pitchFamily="18" charset="0"/>
              </a:rPr>
              <a:t>It might make you sick.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228600" y="2574925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INRRATETEBVE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4038600" y="2574925"/>
            <a:ext cx="5105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2. </a:t>
            </a:r>
            <a:r>
              <a:rPr lang="en-US" sz="2800" dirty="0" smtClean="0">
                <a:latin typeface="Times New Roman" pitchFamily="18" charset="0"/>
              </a:rPr>
              <a:t>Butterflies are classified as this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228600" y="3646497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ISCTINNT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4038600" y="3429000"/>
            <a:ext cx="4876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3. </a:t>
            </a:r>
            <a:r>
              <a:rPr lang="en-US" sz="2800" dirty="0" smtClean="0">
                <a:latin typeface="Times New Roman" pitchFamily="18" charset="0"/>
              </a:rPr>
              <a:t>Something an animal does automatically.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228600" y="4745831"/>
            <a:ext cx="3657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STIENCS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4038600" y="4745831"/>
            <a:ext cx="487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4. We can be a little creepy.</a:t>
            </a:r>
          </a:p>
        </p:txBody>
      </p:sp>
      <p:sp>
        <p:nvSpPr>
          <p:cNvPr id="3099" name="Text Box 27"/>
          <p:cNvSpPr txBox="1">
            <a:spLocks noChangeArrowheads="1"/>
          </p:cNvSpPr>
          <p:nvPr/>
        </p:nvSpPr>
        <p:spPr bwMode="auto">
          <a:xfrm>
            <a:off x="228600" y="563880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ISTMRENNUT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4038600" y="5638800"/>
            <a:ext cx="487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5. I help your </a:t>
            </a:r>
            <a:r>
              <a:rPr lang="en-US" sz="2800" dirty="0" smtClean="0">
                <a:latin typeface="Times New Roman" pitchFamily="18" charset="0"/>
              </a:rPr>
              <a:t>measure things. 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76200" y="304800"/>
            <a:ext cx="89154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2800" b="1">
                <a:latin typeface="Times New Roman" pitchFamily="18" charset="0"/>
              </a:rPr>
              <a:t>The answers are …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304800" y="1676400"/>
            <a:ext cx="32004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INFECTION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304800" y="2667000"/>
            <a:ext cx="32004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INVERTEBRATE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04800" y="3702050"/>
            <a:ext cx="32004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INSTINCT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304800" y="4738687"/>
            <a:ext cx="32004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INSECTS</a:t>
            </a: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304800" y="5653088"/>
            <a:ext cx="3200400" cy="5191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INSTRUMENTS</a:t>
            </a:r>
            <a:endParaRPr lang="en-US" sz="28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121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Design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Trimpe</dc:creator>
  <cp:lastModifiedBy>Tracy Tomm</cp:lastModifiedBy>
  <cp:revision>50</cp:revision>
  <dcterms:created xsi:type="dcterms:W3CDTF">2007-07-27T19:50:33Z</dcterms:created>
  <dcterms:modified xsi:type="dcterms:W3CDTF">2018-08-14T02:25:20Z</dcterms:modified>
</cp:coreProperties>
</file>