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0000"/>
    <a:srgbClr val="FFFF00"/>
    <a:srgbClr val="009900"/>
    <a:srgbClr val="66CCFF"/>
    <a:srgbClr val="99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3" autoAdjust="0"/>
    <p:restoredTop sz="94660"/>
  </p:normalViewPr>
  <p:slideViewPr>
    <p:cSldViewPr>
      <p:cViewPr varScale="1">
        <p:scale>
          <a:sx n="88" d="100"/>
          <a:sy n="88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73467-BB88-4BB2-975F-8BBFF6006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7A8B-4394-4951-94FA-DE88C8B67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BB85-7B54-4C4F-8672-67F14724F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819A-6161-4265-B2D5-1FD7C2DB0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F104D-18F7-42D1-B123-D327C07E8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9AA73-A7F1-4624-B2DE-83A8D437D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7E8E-ADB6-46FA-B52A-DFC149719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32F6-A66C-450E-BD5A-BB1CE89B8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15C5B-9703-49A0-B057-F80BD8AA3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49237-4CFF-4F1B-B850-3CF95ABC9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557FA-21CE-4EA5-A142-FC86E94A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DE0721-E019-4D50-A465-594B6D068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“H” </a:t>
            </a:r>
            <a:r>
              <a:rPr lang="en-US" sz="3600" b="1" dirty="0">
                <a:latin typeface="Times New Roman" pitchFamily="18" charset="0"/>
              </a:rPr>
              <a:t>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T. Tomm 2018   http://sciencespot.net/</a:t>
            </a:r>
            <a:endParaRPr lang="en-US" sz="1200" i="1" dirty="0"/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Hint:  They all start with the letter 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HMNUA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962400" y="1493043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A placental mammal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260231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HADE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962400" y="236220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The first segment of an insect’s body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28600" y="3824287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HREORIBVE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962400" y="378182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smtClean="0">
                <a:latin typeface="Times New Roman" pitchFamily="18" charset="0"/>
              </a:rPr>
              <a:t>They love plants!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28600" y="478558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HBATITA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962400" y="4792964"/>
            <a:ext cx="518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A place where an organism lives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HSIEV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3962400" y="5793772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Bees &amp; wasps like these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962400" y="1493043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A placental mammal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3962400" y="236220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The first segment of an insect’s body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962400" y="371713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They love plants!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3962400" y="4792964"/>
            <a:ext cx="518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A place where an organism lives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962400" y="5793772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Bees &amp; wasps like these</a:t>
            </a:r>
          </a:p>
        </p:txBody>
      </p:sp>
      <p:sp>
        <p:nvSpPr>
          <p:cNvPr id="4108" name="Rectangle 2"/>
          <p:cNvSpPr>
            <a:spLocks noChangeArrowheads="1"/>
          </p:cNvSpPr>
          <p:nvPr/>
        </p:nvSpPr>
        <p:spPr bwMode="auto">
          <a:xfrm>
            <a:off x="152400" y="152400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748087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HERBIVORE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HUMAN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608600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HEAD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823921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HABITAT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824729"/>
            <a:ext cx="3475038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HIVES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1" grpId="0" animBg="1"/>
      <p:bldP spid="7173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106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80</cp:revision>
  <dcterms:created xsi:type="dcterms:W3CDTF">2007-07-27T19:50:33Z</dcterms:created>
  <dcterms:modified xsi:type="dcterms:W3CDTF">2018-08-14T02:25:06Z</dcterms:modified>
</cp:coreProperties>
</file>