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99FF33"/>
    <a:srgbClr val="FF0000"/>
    <a:srgbClr val="FFFF00"/>
    <a:srgbClr val="009900"/>
    <a:srgbClr val="66CCFF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73467-BB88-4BB2-975F-8BBFF6006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7A8B-4394-4951-94FA-DE88C8B67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BB85-7B54-4C4F-8672-67F14724F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819A-6161-4265-B2D5-1FD7C2DB0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F104D-18F7-42D1-B123-D327C07E8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9AA73-A7F1-4624-B2DE-83A8D437D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17E8E-ADB6-46FA-B52A-DFC149719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932F6-A66C-450E-BD5A-BB1CE89B8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15C5B-9703-49A0-B057-F80BD8AA3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49237-4CFF-4F1B-B850-3CF95ABC9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557FA-21CE-4EA5-A142-FC86E94A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DE0721-E019-4D50-A465-594B6D068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</a:rPr>
              <a:t>“G” </a:t>
            </a:r>
            <a:r>
              <a:rPr lang="en-US" sz="3600" b="1" dirty="0">
                <a:latin typeface="Times New Roman" pitchFamily="18" charset="0"/>
              </a:rPr>
              <a:t>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T. Tomm 2018   http://sciencespot.net/</a:t>
            </a:r>
            <a:endParaRPr lang="en-US" sz="1200" i="1" dirty="0"/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Hint:  They all start with the letter 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GENER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962400" y="152400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G in </a:t>
            </a:r>
            <a:r>
              <a:rPr lang="en-US" sz="2800" dirty="0" err="1" smtClean="0">
                <a:latin typeface="Times New Roman" pitchFamily="18" charset="0"/>
              </a:rPr>
              <a:t>ROYGBIV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60231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GLNALO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962400" y="2604363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4 quarts in one of these (Milk?)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68062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GOGOLEY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962400" y="3680619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Study of rocks &amp; minerals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5892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GABIYGTE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962400" y="4760982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10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bytes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83723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GLDO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962400" y="5837238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5. A precious metal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ENGER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962400" y="152400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G in </a:t>
            </a:r>
            <a:r>
              <a:rPr lang="en-US" sz="2800" dirty="0" err="1" smtClean="0">
                <a:latin typeface="Times New Roman" pitchFamily="18" charset="0"/>
              </a:rPr>
              <a:t>ROYGBIV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28600" y="260231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LNAGLO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3962400" y="2604363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4 quarts in one of these (Milk?)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228600" y="368062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OGOLGEY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962400" y="3680619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Study of rocks &amp; minerals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304800" y="478558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GABIYGTE</a:t>
            </a: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3962400" y="4760982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10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bytes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228600" y="583723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LGDO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3962400" y="5837238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A precious metal</a:t>
            </a:r>
          </a:p>
        </p:txBody>
      </p:sp>
      <p:sp>
        <p:nvSpPr>
          <p:cNvPr id="4108" name="Rectangle 2"/>
          <p:cNvSpPr>
            <a:spLocks noChangeArrowheads="1"/>
          </p:cNvSpPr>
          <p:nvPr/>
        </p:nvSpPr>
        <p:spPr bwMode="auto">
          <a:xfrm>
            <a:off x="152400" y="152400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595687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GEOLOGY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462087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GREEN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528887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GALLON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829054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GIGABYTE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805487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GOLD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1" grpId="0" animBg="1"/>
      <p:bldP spid="7173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105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99</cp:revision>
  <dcterms:created xsi:type="dcterms:W3CDTF">2007-07-27T19:50:33Z</dcterms:created>
  <dcterms:modified xsi:type="dcterms:W3CDTF">2018-08-14T02:24:40Z</dcterms:modified>
</cp:coreProperties>
</file>