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0000"/>
    <a:srgbClr val="FFFF00"/>
    <a:srgbClr val="009900"/>
    <a:srgbClr val="66CCFF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467-BB88-4BB2-975F-8BBFF6006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7A8B-4394-4951-94FA-DE88C8B67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BB85-7B54-4C4F-8672-67F14724F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819A-6161-4265-B2D5-1FD7C2DB0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104D-18F7-42D1-B123-D327C07E8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9AA73-A7F1-4624-B2DE-83A8D437D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7E8E-ADB6-46FA-B52A-DFC149719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32F6-A66C-450E-BD5A-BB1CE89B8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15C5B-9703-49A0-B057-F80BD8AA3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49237-4CFF-4F1B-B850-3CF95ABC9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557FA-21CE-4EA5-A142-FC86E94A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DE0721-E019-4D50-A465-594B6D068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“F” </a:t>
            </a:r>
            <a:r>
              <a:rPr lang="en-US" sz="3600" b="1" dirty="0">
                <a:latin typeface="Times New Roman" pitchFamily="18" charset="0"/>
              </a:rPr>
              <a:t>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T. Tomm 2018   http://sciencespot.net/</a:t>
            </a:r>
            <a:endParaRPr lang="en-US" sz="1200" i="1" dirty="0"/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Hint:  They all start with the letter </a:t>
            </a:r>
            <a:r>
              <a:rPr lang="en-US" sz="2800" b="1" u="sng" dirty="0" smtClean="0">
                <a:latin typeface="Times New Roman" pitchFamily="18" charset="0"/>
              </a:rPr>
              <a:t>F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FMAUROL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962400" y="15240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1. L x W x H is an example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60231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FIAHRENHET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962400" y="2604363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Water freezes at 32</a:t>
            </a:r>
            <a:r>
              <a:rPr lang="en-US" sz="2800" baseline="30000" dirty="0" smtClean="0">
                <a:latin typeface="Times New Roman" pitchFamily="18" charset="0"/>
              </a:rPr>
              <a:t>o </a:t>
            </a:r>
            <a:r>
              <a:rPr lang="en-US" sz="2800" dirty="0" smtClean="0">
                <a:latin typeface="Times New Roman" pitchFamily="18" charset="0"/>
              </a:rPr>
              <a:t>___?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68062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FONRUILE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962400" y="3680619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Element found in toothpaste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5892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FLEU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962400" y="4760982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</a:rPr>
              <a:t>. Helps you get to places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FGEREIZN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962400" y="5837238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Liquid 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 Solid</a:t>
            </a:r>
            <a:endParaRPr lang="en-US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2"/>
          <p:cNvSpPr>
            <a:spLocks noChangeArrowheads="1"/>
          </p:cNvSpPr>
          <p:nvPr/>
        </p:nvSpPr>
        <p:spPr bwMode="auto">
          <a:xfrm>
            <a:off x="152400" y="152400"/>
            <a:ext cx="8915400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MAUROFL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962400" y="15240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L x W x H is an example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28600" y="260231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FIAHRENHET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962400" y="2604363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Water freezes at 32</a:t>
            </a:r>
            <a:r>
              <a:rPr lang="en-US" sz="2800" baseline="30000" dirty="0" smtClean="0">
                <a:latin typeface="Times New Roman" pitchFamily="18" charset="0"/>
              </a:rPr>
              <a:t>o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8600" y="368062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FONRUILE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3962400" y="3680619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3. Element found in toothpaste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28600" y="475892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LEUF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962400" y="4760982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</a:rPr>
              <a:t>. Helps you get to places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GFEREIZN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962400" y="5837238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Liquid 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 Solid</a:t>
            </a:r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671887"/>
            <a:ext cx="347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FLUORINE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538287"/>
            <a:ext cx="347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FORMULA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605087"/>
            <a:ext cx="347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FAHRENHEIT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38687"/>
            <a:ext cx="347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FUEL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805487"/>
            <a:ext cx="347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FREEZING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1" grpId="0" animBg="1"/>
      <p:bldP spid="7173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110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64</cp:revision>
  <dcterms:created xsi:type="dcterms:W3CDTF">2007-07-27T19:50:33Z</dcterms:created>
  <dcterms:modified xsi:type="dcterms:W3CDTF">2018-08-14T02:24:14Z</dcterms:modified>
</cp:coreProperties>
</file>