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60" r:id="rId3"/>
    <p:sldId id="261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99FF33"/>
    <a:srgbClr val="009900"/>
    <a:srgbClr val="66CCFF"/>
    <a:srgbClr val="99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33" autoAdjust="0"/>
    <p:restoredTop sz="94660"/>
  </p:normalViewPr>
  <p:slideViewPr>
    <p:cSldViewPr>
      <p:cViewPr varScale="1">
        <p:scale>
          <a:sx n="88" d="100"/>
          <a:sy n="88" d="100"/>
        </p:scale>
        <p:origin x="-15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C8D5CC-D8A8-46C7-A175-595CF4049343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36C1F-5B99-4D13-953E-C52C964AEF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9491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6457E-808D-4FED-BA5A-B9ACC4BA25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3E186-31A9-44E1-96BE-C880463332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9F315-56DA-4D94-B6DD-7584E7AF5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2E073-3B03-4186-AC58-FF23B674A6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20C36-0928-48ED-8A31-8A3466D831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E3366-33E8-4A5D-9226-81BB8D16D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446D8F-110B-4149-A289-D4C2F18710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350EA-6553-41CA-9D14-467A89F09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E17BB-94F4-4851-B418-1DD0188EF8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1ADE2-2DFB-42B4-91EE-C480AD95F3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A0F74-427D-45FD-8FD8-096EC41849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A893072-D453-4DBD-A890-C1E94DAD4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3886200" y="4953000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“D” Words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447800" y="65532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/>
              <a:t>T. </a:t>
            </a:r>
            <a:r>
              <a:rPr lang="en-US" sz="1200" i="1" dirty="0" smtClean="0"/>
              <a:t>Tomm 2018   </a:t>
            </a:r>
            <a:r>
              <a:rPr lang="en-US" sz="1200" i="1" dirty="0"/>
              <a:t>http://sciencespot.net/</a:t>
            </a:r>
          </a:p>
        </p:txBody>
      </p:sp>
      <p:pic>
        <p:nvPicPr>
          <p:cNvPr id="2052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8" descr="j02339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91000"/>
            <a:ext cx="19462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FF"/>
                </a:solidFill>
                <a:latin typeface="Cooper Black"/>
              </a:rPr>
              <a:t>Science Scramble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946150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Can you unscramble all the words below?</a:t>
            </a:r>
            <a:br>
              <a:rPr lang="en-US" sz="2800" b="1">
                <a:latin typeface="Times New Roman" pitchFamily="18" charset="0"/>
              </a:rPr>
            </a:br>
            <a:r>
              <a:rPr lang="en-US" sz="2800" b="1">
                <a:latin typeface="Times New Roman" pitchFamily="18" charset="0"/>
              </a:rPr>
              <a:t>Hint:  They all start with the letter </a:t>
            </a:r>
            <a:r>
              <a:rPr lang="en-US" sz="2800" b="1" u="sng">
                <a:latin typeface="Times New Roman" pitchFamily="18" charset="0"/>
              </a:rPr>
              <a:t>D</a:t>
            </a:r>
            <a:r>
              <a:rPr lang="en-US" sz="2800" b="1">
                <a:latin typeface="Times New Roman" pitchFamily="18" charset="0"/>
              </a:rPr>
              <a:t>.</a:t>
            </a:r>
          </a:p>
        </p:txBody>
      </p:sp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228600" y="1524000"/>
            <a:ext cx="256032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ADTA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3657600" y="1524000"/>
            <a:ext cx="5410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</a:t>
            </a:r>
            <a:r>
              <a:rPr lang="en-US" sz="2800" dirty="0" smtClean="0">
                <a:latin typeface="Times New Roman" pitchFamily="18" charset="0"/>
              </a:rPr>
              <a:t>Info gathered during an experiment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228600" y="2743200"/>
            <a:ext cx="256032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SDIORDRE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3657600" y="2743200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Another term for a disease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79" name="Text Box 16"/>
          <p:cNvSpPr txBox="1">
            <a:spLocks noChangeArrowheads="1"/>
          </p:cNvSpPr>
          <p:nvPr/>
        </p:nvSpPr>
        <p:spPr bwMode="auto">
          <a:xfrm>
            <a:off x="228600" y="3743980"/>
            <a:ext cx="256032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DOISNARUS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0" name="Text Box 17"/>
          <p:cNvSpPr txBox="1">
            <a:spLocks noChangeArrowheads="1"/>
          </p:cNvSpPr>
          <p:nvPr/>
        </p:nvSpPr>
        <p:spPr bwMode="auto">
          <a:xfrm>
            <a:off x="3657600" y="3743980"/>
            <a:ext cx="541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Lived during the Jurassic Period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1" name="Text Box 19"/>
          <p:cNvSpPr txBox="1">
            <a:spLocks noChangeArrowheads="1"/>
          </p:cNvSpPr>
          <p:nvPr/>
        </p:nvSpPr>
        <p:spPr bwMode="auto">
          <a:xfrm>
            <a:off x="228600" y="4738687"/>
            <a:ext cx="256032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INDURLA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2" name="Text Box 20"/>
          <p:cNvSpPr txBox="1">
            <a:spLocks noChangeArrowheads="1"/>
          </p:cNvSpPr>
          <p:nvPr/>
        </p:nvSpPr>
        <p:spPr bwMode="auto">
          <a:xfrm>
            <a:off x="3657600" y="4738687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</a:t>
            </a:r>
            <a:r>
              <a:rPr lang="en-US" sz="2800" dirty="0" smtClean="0">
                <a:latin typeface="Times New Roman" pitchFamily="18" charset="0"/>
              </a:rPr>
              <a:t>Animals that hunt during the day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3" name="Text Box 27"/>
          <p:cNvSpPr txBox="1">
            <a:spLocks noChangeArrowheads="1"/>
          </p:cNvSpPr>
          <p:nvPr/>
        </p:nvSpPr>
        <p:spPr bwMode="auto">
          <a:xfrm>
            <a:off x="228600" y="5837238"/>
            <a:ext cx="25603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DIOECRTISN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4" name="Text Box 28"/>
          <p:cNvSpPr txBox="1">
            <a:spLocks noChangeArrowheads="1"/>
          </p:cNvSpPr>
          <p:nvPr/>
        </p:nvSpPr>
        <p:spPr bwMode="auto">
          <a:xfrm>
            <a:off x="3657600" y="5837238"/>
            <a:ext cx="541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</a:t>
            </a:r>
            <a:r>
              <a:rPr lang="en-US" sz="2800" dirty="0" smtClean="0">
                <a:latin typeface="Times New Roman" pitchFamily="18" charset="0"/>
              </a:rPr>
              <a:t>Something to follow</a:t>
            </a:r>
            <a:endParaRPr lang="en-US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2"/>
          <p:cNvSpPr>
            <a:spLocks noChangeArrowheads="1"/>
          </p:cNvSpPr>
          <p:nvPr/>
        </p:nvSpPr>
        <p:spPr bwMode="auto">
          <a:xfrm>
            <a:off x="152400" y="152400"/>
            <a:ext cx="89154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The answers are …</a:t>
            </a: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28600" y="1524000"/>
            <a:ext cx="256032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ADTA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3657600" y="1524000"/>
            <a:ext cx="5410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</a:t>
            </a:r>
            <a:r>
              <a:rPr lang="en-US" sz="2800" dirty="0" smtClean="0">
                <a:latin typeface="Times New Roman" pitchFamily="18" charset="0"/>
              </a:rPr>
              <a:t>Info gathered during an experiment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228600" y="2743200"/>
            <a:ext cx="256032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SDIORDRE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3657600" y="2743200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Another term for a disease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228600" y="3743980"/>
            <a:ext cx="256032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DOISNARUS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3657600" y="3743980"/>
            <a:ext cx="541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Lived during the Jurassic Period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228600" y="4738687"/>
            <a:ext cx="256032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INDURLA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3657600" y="4738687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</a:t>
            </a:r>
            <a:r>
              <a:rPr lang="en-US" sz="2800" dirty="0" smtClean="0">
                <a:latin typeface="Times New Roman" pitchFamily="18" charset="0"/>
              </a:rPr>
              <a:t>Animals that hunt during the day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228600" y="5837238"/>
            <a:ext cx="25603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DIOECRTISN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7" name="Text Box 28"/>
          <p:cNvSpPr txBox="1">
            <a:spLocks noChangeArrowheads="1"/>
          </p:cNvSpPr>
          <p:nvPr/>
        </p:nvSpPr>
        <p:spPr bwMode="auto">
          <a:xfrm>
            <a:off x="3657600" y="5837238"/>
            <a:ext cx="541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</a:t>
            </a:r>
            <a:r>
              <a:rPr lang="en-US" sz="2800" dirty="0" smtClean="0">
                <a:latin typeface="Times New Roman" pitchFamily="18" charset="0"/>
              </a:rPr>
              <a:t>Something to follow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28600" y="3792537"/>
            <a:ext cx="32004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DINOSAUR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28600" y="1538287"/>
            <a:ext cx="32004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DATA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28600" y="2743200"/>
            <a:ext cx="32004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DISORDER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28600" y="4767262"/>
            <a:ext cx="32004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DIURNAL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28600" y="5805487"/>
            <a:ext cx="32004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DIRECTIONS</a:t>
            </a:r>
            <a:endParaRPr lang="en-US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/>
      <p:bldP spid="7171" grpId="0" animBg="1"/>
      <p:bldP spid="7173" grpId="0" animBg="1"/>
      <p:bldP spid="7177" grpId="0" animBg="1"/>
      <p:bldP spid="717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109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68</cp:revision>
  <dcterms:created xsi:type="dcterms:W3CDTF">2007-07-27T19:50:33Z</dcterms:created>
  <dcterms:modified xsi:type="dcterms:W3CDTF">2018-08-14T02:23:24Z</dcterms:modified>
</cp:coreProperties>
</file>