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3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99FF33"/>
    <a:srgbClr val="009900"/>
    <a:srgbClr val="66CCFF"/>
    <a:srgbClr val="99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10" autoAdjust="0"/>
    <p:restoredTop sz="94660"/>
  </p:normalViewPr>
  <p:slideViewPr>
    <p:cSldViewPr>
      <p:cViewPr varScale="1">
        <p:scale>
          <a:sx n="88" d="100"/>
          <a:sy n="88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3905B-C5AD-43AC-BBE2-97BDBF83BBD8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279B0-F24D-46C2-B257-D02BF9791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7721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BBD5A-80FD-4AD7-87E6-0425878407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A1BFF1-AE08-414D-B283-CFB3636946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18B36-5645-4507-ACFC-927A7F83C2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DE2A8-54F6-42F8-BE8C-6F6434495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46DDE-5DB9-4ED0-BD6C-101753511C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F07E6-D882-48AE-92AE-5C8E198207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17A97-429A-411F-8703-674494F7BC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1653F-62C9-4EBD-9717-71A12CAF5F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60674-DA78-459C-AE84-61C5887FA8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D8750-1250-4DE1-B05D-07566CF996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1A524-088E-4D13-9A74-313A81FDAF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7BCC8C9-C267-4257-A82D-0DBD506C4A6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“B” Words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T. </a:t>
            </a:r>
            <a:r>
              <a:rPr lang="en-US" sz="1200" i="1" dirty="0" smtClean="0"/>
              <a:t>Tomm 2018   </a:t>
            </a:r>
            <a:r>
              <a:rPr lang="en-US" sz="1200" i="1" dirty="0"/>
              <a:t>http://sciencespot.net/</a:t>
            </a:r>
          </a:p>
        </p:txBody>
      </p:sp>
      <p:pic>
        <p:nvPicPr>
          <p:cNvPr id="2055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</p:spPr>
      </p:pic>
      <p:pic>
        <p:nvPicPr>
          <p:cNvPr id="2056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</p:spPr>
      </p:pic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FF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6200" y="381000"/>
            <a:ext cx="8915400" cy="946150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Can you unscramble all the words below?</a:t>
            </a:r>
            <a:br>
              <a:rPr lang="en-US" sz="2800" b="1">
                <a:latin typeface="Times New Roman" pitchFamily="18" charset="0"/>
              </a:rPr>
            </a:br>
            <a:r>
              <a:rPr lang="en-US" sz="2800" b="1">
                <a:latin typeface="Times New Roman" pitchFamily="18" charset="0"/>
              </a:rPr>
              <a:t>Hint:  They all start with the letter B.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28600" y="1828800"/>
            <a:ext cx="335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BTLURYTEF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505200" y="1828800"/>
            <a:ext cx="541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I’m </a:t>
            </a:r>
            <a:r>
              <a:rPr lang="en-US" sz="2800" dirty="0" smtClean="0">
                <a:latin typeface="Times New Roman" pitchFamily="18" charset="0"/>
              </a:rPr>
              <a:t>a </a:t>
            </a:r>
            <a:r>
              <a:rPr lang="en-US" sz="2800" dirty="0" err="1" smtClean="0">
                <a:latin typeface="Times New Roman" pitchFamily="18" charset="0"/>
              </a:rPr>
              <a:t>lepidoptera</a:t>
            </a:r>
            <a:r>
              <a:rPr lang="en-US" sz="2800" dirty="0" smtClean="0">
                <a:latin typeface="Times New Roman" pitchFamily="18" charset="0"/>
              </a:rPr>
              <a:t>!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28600" y="280352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BODOL    ONMO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505200" y="2590800"/>
            <a:ext cx="5410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I’m a series of 4 total lunar eclipses (or a really red one!)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228600" y="377825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BIGYOOL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3505200" y="377825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The study of living things.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228600" y="4752975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BNOOR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505200" y="4752975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I’m an element with 5 protons.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228600" y="572928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BORATERME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505200" y="5729288"/>
            <a:ext cx="541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I measure air pressure.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28600" y="1828800"/>
            <a:ext cx="335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BTLURYTEF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505200" y="1828800"/>
            <a:ext cx="541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1. I’m a </a:t>
            </a:r>
            <a:r>
              <a:rPr lang="en-US" sz="2800" dirty="0" err="1" smtClean="0">
                <a:latin typeface="Times New Roman" pitchFamily="18" charset="0"/>
              </a:rPr>
              <a:t>lepidoptera</a:t>
            </a:r>
            <a:r>
              <a:rPr lang="en-US" sz="2800" dirty="0" smtClean="0">
                <a:latin typeface="Times New Roman" pitchFamily="18" charset="0"/>
              </a:rPr>
              <a:t>!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28600" y="280352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BODOL  ONMO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505200" y="2590800"/>
            <a:ext cx="5410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I’m a series of 4 total lunar eclipses (or a really red one!)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228600" y="377825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BIGYOOL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3505200" y="377825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The study of living things.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228600" y="4752975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BNOOR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505200" y="4752975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I’m an element with 5 protons.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228600" y="572928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BORATERME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505200" y="5729288"/>
            <a:ext cx="541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I measure air pressure.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592465"/>
            <a:ext cx="91440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</a:rPr>
              <a:t>The answers are …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228600" y="1828800"/>
            <a:ext cx="283464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BUTTERFLY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28600" y="2833687"/>
            <a:ext cx="283464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BLOOD  MOON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228600" y="3778250"/>
            <a:ext cx="283464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BIOLOGY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228600" y="4752975"/>
            <a:ext cx="283464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BORON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auto">
          <a:xfrm>
            <a:off x="228600" y="5729288"/>
            <a:ext cx="2834640" cy="519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BAROMETER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138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66</cp:revision>
  <dcterms:created xsi:type="dcterms:W3CDTF">2007-07-27T19:50:33Z</dcterms:created>
  <dcterms:modified xsi:type="dcterms:W3CDTF">2018-08-14T02:22:03Z</dcterms:modified>
</cp:coreProperties>
</file>