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60" r:id="rId3"/>
    <p:sldId id="262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8D5CC-D8A8-46C7-A175-595CF404934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36C1F-5B99-4D13-953E-C52C964AEF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163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6457E-808D-4FED-BA5A-B9ACC4BA2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3E186-31A9-44E1-96BE-C88046333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9F315-56DA-4D94-B6DD-7584E7AF5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2E073-3B03-4186-AC58-FF23B674A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0C36-0928-48ED-8A31-8A3466D83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3366-33E8-4A5D-9226-81BB8D16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46D8F-110B-4149-A289-D4C2F1871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350EA-6553-41CA-9D14-467A89F0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E17BB-94F4-4851-B418-1DD0188EF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1ADE2-2DFB-42B4-91EE-C480AD95F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A0F74-427D-45FD-8FD8-096EC4184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A893072-D453-4DBD-A890-C1E94DAD4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886200" y="4953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“E” </a:t>
            </a:r>
            <a:r>
              <a:rPr lang="en-US" sz="3600" b="1" dirty="0">
                <a:latin typeface="Times New Roman" pitchFamily="18" charset="0"/>
              </a:rPr>
              <a:t>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5532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dirty="0">
                <a:latin typeface="Times New Roman" pitchFamily="18" charset="0"/>
              </a:rPr>
              <a:t>Hint:  They all start with the letter </a:t>
            </a:r>
            <a:r>
              <a:rPr lang="en-US" sz="2800" b="1" u="sng" dirty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TENINESI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657600" y="152400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Really smart wild hair guy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667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LESMETEN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657600" y="26670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C, Mg, H, O, As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74398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GEG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657600" y="374398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Which came first?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38687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NOEVTLOUI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657600" y="4738687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Process of animals adapting &amp; changing over time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6052681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EMOSSTYCE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657600" y="5837238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All the living and nonliving things in a specific area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TENINESI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657600" y="152400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Really smart wild hair guy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667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LESMETEN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657600" y="26670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C, Mg, H, O, As are examples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74398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GEG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657600" y="374398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Which came first?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89497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NOEVTLOUI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657600" y="4572000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Process of animals adapting &amp; changing over time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6052681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EMOSSTYCE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657600" y="5837238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All the living and nonliving things in a specific area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52400" y="152400"/>
            <a:ext cx="8915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28600" y="3716337"/>
            <a:ext cx="32766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EGG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8600" y="1462087"/>
            <a:ext cx="32766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EINSTEIN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28600" y="2667000"/>
            <a:ext cx="32766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ELEMENTS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8600" y="4789497"/>
            <a:ext cx="32766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EVOLUTION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28600" y="5932497"/>
            <a:ext cx="32766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ECOSYSTEM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135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70</cp:revision>
  <dcterms:created xsi:type="dcterms:W3CDTF">2007-07-27T19:50:33Z</dcterms:created>
  <dcterms:modified xsi:type="dcterms:W3CDTF">2018-08-14T02:23:55Z</dcterms:modified>
</cp:coreProperties>
</file>