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951A-8DA7-460C-A0EA-DA3F3497EBEF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1F1AF-8E29-493B-BD4B-497FB2AD87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951A-8DA7-460C-A0EA-DA3F3497EBEF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1F1AF-8E29-493B-BD4B-497FB2AD87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951A-8DA7-460C-A0EA-DA3F3497EBEF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1F1AF-8E29-493B-BD4B-497FB2AD87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951A-8DA7-460C-A0EA-DA3F3497EBEF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1F1AF-8E29-493B-BD4B-497FB2AD87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951A-8DA7-460C-A0EA-DA3F3497EBEF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1F1AF-8E29-493B-BD4B-497FB2AD87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951A-8DA7-460C-A0EA-DA3F3497EBEF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1F1AF-8E29-493B-BD4B-497FB2AD87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951A-8DA7-460C-A0EA-DA3F3497EBEF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1F1AF-8E29-493B-BD4B-497FB2AD87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951A-8DA7-460C-A0EA-DA3F3497EBEF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1F1AF-8E29-493B-BD4B-497FB2AD87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951A-8DA7-460C-A0EA-DA3F3497EBEF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1F1AF-8E29-493B-BD4B-497FB2AD87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951A-8DA7-460C-A0EA-DA3F3497EBEF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1F1AF-8E29-493B-BD4B-497FB2AD87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951A-8DA7-460C-A0EA-DA3F3497EBEF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1F1AF-8E29-493B-BD4B-497FB2AD87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5951A-8DA7-460C-A0EA-DA3F3497EBEF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1F1AF-8E29-493B-BD4B-497FB2AD87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5"/>
          <p:cNvSpPr txBox="1">
            <a:spLocks noChangeArrowheads="1"/>
          </p:cNvSpPr>
          <p:nvPr/>
        </p:nvSpPr>
        <p:spPr bwMode="auto">
          <a:xfrm>
            <a:off x="3429000" y="4648200"/>
            <a:ext cx="4495800" cy="656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7" rIns="91433" bIns="45717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3600" b="1" dirty="0">
                <a:latin typeface="Times New Roman" pitchFamily="18" charset="0"/>
              </a:rPr>
              <a:t>“A” Words</a:t>
            </a:r>
          </a:p>
        </p:txBody>
      </p:sp>
      <p:sp>
        <p:nvSpPr>
          <p:cNvPr id="7171" name="Rectangle 6"/>
          <p:cNvSpPr>
            <a:spLocks noChangeArrowheads="1"/>
          </p:cNvSpPr>
          <p:nvPr/>
        </p:nvSpPr>
        <p:spPr bwMode="auto">
          <a:xfrm>
            <a:off x="1447800" y="6400800"/>
            <a:ext cx="640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7" rIns="91433" bIns="45717"/>
          <a:lstStyle/>
          <a:p>
            <a:pPr algn="ctr" eaLnBrk="1" hangingPunct="1">
              <a:spcBef>
                <a:spcPct val="20000"/>
              </a:spcBef>
            </a:pPr>
            <a:r>
              <a:rPr lang="en-US" altLang="en-US" sz="1200" i="1" dirty="0"/>
              <a:t>T. Tomm 2008   http://sciencespot.net/</a:t>
            </a:r>
          </a:p>
        </p:txBody>
      </p:sp>
      <p:pic>
        <p:nvPicPr>
          <p:cNvPr id="7172" name="Picture 7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1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8" descr="j023397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1" y="4191000"/>
            <a:ext cx="19462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WordArt 4"/>
          <p:cNvSpPr>
            <a:spLocks noChangeArrowheads="1" noChangeShapeType="1" noTextEdit="1"/>
          </p:cNvSpPr>
          <p:nvPr/>
        </p:nvSpPr>
        <p:spPr bwMode="auto">
          <a:xfrm>
            <a:off x="609600" y="609600"/>
            <a:ext cx="8153400" cy="3352800"/>
          </a:xfrm>
          <a:prstGeom prst="rect">
            <a:avLst/>
          </a:prstGeom>
        </p:spPr>
        <p:txBody>
          <a:bodyPr wrap="none" lIns="91433" tIns="45717" rIns="91433" bIns="45717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FF33"/>
                </a:solidFill>
                <a:latin typeface="Cooper Black"/>
              </a:rPr>
              <a:t>Science Scramble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76200" y="69475"/>
            <a:ext cx="8915400" cy="959602"/>
          </a:xfrm>
          <a:prstGeom prst="rect">
            <a:avLst/>
          </a:prstGeom>
          <a:solidFill>
            <a:srgbClr val="9900FF"/>
          </a:solidFill>
          <a:ln w="9525">
            <a:noFill/>
            <a:miter lim="800000"/>
            <a:headEnd/>
            <a:tailEnd/>
          </a:ln>
        </p:spPr>
        <p:txBody>
          <a:bodyPr lIns="91433" tIns="45717" rIns="91433" bIns="45717" anchor="ctr">
            <a:spAutoFit/>
          </a:bodyPr>
          <a:lstStyle/>
          <a:p>
            <a:pPr algn="ctr" eaLnBrk="1" hangingPunct="1"/>
            <a:r>
              <a:rPr lang="en-US" altLang="en-US" sz="2800" b="1" dirty="0">
                <a:latin typeface="Times New Roman" pitchFamily="18" charset="0"/>
              </a:rPr>
              <a:t>Can you unscramble all the words below?</a:t>
            </a:r>
            <a:br>
              <a:rPr lang="en-US" altLang="en-US" sz="2800" b="1" dirty="0">
                <a:latin typeface="Times New Roman" pitchFamily="18" charset="0"/>
              </a:rPr>
            </a:br>
            <a:r>
              <a:rPr lang="en-US" altLang="en-US" sz="2800" b="1" u="sng" dirty="0">
                <a:latin typeface="Times New Roman" pitchFamily="18" charset="0"/>
              </a:rPr>
              <a:t>Hint:  They all start with the letter A</a:t>
            </a:r>
            <a:r>
              <a:rPr lang="en-US" altLang="en-US" sz="2800" b="1" dirty="0">
                <a:latin typeface="Times New Roman" pitchFamily="18" charset="0"/>
              </a:rPr>
              <a:t>.</a:t>
            </a:r>
          </a:p>
        </p:txBody>
      </p:sp>
      <p:sp>
        <p:nvSpPr>
          <p:cNvPr id="8195" name="Text Box 29"/>
          <p:cNvSpPr txBox="1">
            <a:spLocks noChangeArrowheads="1"/>
          </p:cNvSpPr>
          <p:nvPr/>
        </p:nvSpPr>
        <p:spPr bwMode="auto">
          <a:xfrm>
            <a:off x="228600" y="1524000"/>
            <a:ext cx="2667000" cy="526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7" rIns="91433" bIns="45717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err="1" smtClean="0">
                <a:latin typeface="Times New Roman" pitchFamily="18" charset="0"/>
              </a:rPr>
              <a:t>AMLNIAS</a:t>
            </a:r>
            <a:endParaRPr lang="en-US" altLang="en-US" sz="2800" b="1" dirty="0">
              <a:latin typeface="Times New Roman" pitchFamily="18" charset="0"/>
            </a:endParaRPr>
          </a:p>
        </p:txBody>
      </p:sp>
      <p:sp>
        <p:nvSpPr>
          <p:cNvPr id="8196" name="Text Box 30"/>
          <p:cNvSpPr txBox="1">
            <a:spLocks noChangeArrowheads="1"/>
          </p:cNvSpPr>
          <p:nvPr/>
        </p:nvSpPr>
        <p:spPr bwMode="auto">
          <a:xfrm>
            <a:off x="3810000" y="1524000"/>
            <a:ext cx="5105400" cy="523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7" rIns="91433" bIns="45717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</a:rPr>
              <a:t>1. Zoologists study me.</a:t>
            </a:r>
          </a:p>
        </p:txBody>
      </p:sp>
      <p:sp>
        <p:nvSpPr>
          <p:cNvPr id="8197" name="Text Box 31"/>
          <p:cNvSpPr txBox="1">
            <a:spLocks noChangeArrowheads="1"/>
          </p:cNvSpPr>
          <p:nvPr/>
        </p:nvSpPr>
        <p:spPr bwMode="auto">
          <a:xfrm>
            <a:off x="228600" y="2438400"/>
            <a:ext cx="2667000" cy="526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7" rIns="91433" bIns="45717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ADLTTUEI</a:t>
            </a:r>
          </a:p>
        </p:txBody>
      </p:sp>
      <p:sp>
        <p:nvSpPr>
          <p:cNvPr id="8198" name="Text Box 32"/>
          <p:cNvSpPr txBox="1">
            <a:spLocks noChangeArrowheads="1"/>
          </p:cNvSpPr>
          <p:nvPr/>
        </p:nvSpPr>
        <p:spPr bwMode="auto">
          <a:xfrm>
            <a:off x="3810000" y="2438400"/>
            <a:ext cx="5105400" cy="523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7" rIns="91433" bIns="45717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</a:rPr>
              <a:t>2. How high can you go?</a:t>
            </a:r>
          </a:p>
        </p:txBody>
      </p:sp>
      <p:sp>
        <p:nvSpPr>
          <p:cNvPr id="8199" name="Text Box 33"/>
          <p:cNvSpPr txBox="1">
            <a:spLocks noChangeArrowheads="1"/>
          </p:cNvSpPr>
          <p:nvPr/>
        </p:nvSpPr>
        <p:spPr bwMode="auto">
          <a:xfrm>
            <a:off x="228600" y="3473450"/>
            <a:ext cx="2667000" cy="526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7" rIns="91433" bIns="45717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err="1" smtClean="0">
                <a:latin typeface="Times New Roman" pitchFamily="18" charset="0"/>
              </a:rPr>
              <a:t>ATORMSONY</a:t>
            </a:r>
            <a:endParaRPr lang="en-US" altLang="en-US" sz="2800" b="1" dirty="0">
              <a:latin typeface="Times New Roman" pitchFamily="18" charset="0"/>
            </a:endParaRPr>
          </a:p>
        </p:txBody>
      </p:sp>
      <p:sp>
        <p:nvSpPr>
          <p:cNvPr id="8200" name="Text Box 34"/>
          <p:cNvSpPr txBox="1">
            <a:spLocks noChangeArrowheads="1"/>
          </p:cNvSpPr>
          <p:nvPr/>
        </p:nvSpPr>
        <p:spPr bwMode="auto">
          <a:xfrm>
            <a:off x="3810000" y="3473450"/>
            <a:ext cx="5105400" cy="523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7" rIns="91433" bIns="45717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</a:rPr>
              <a:t>3. Stars, moon, sun, galaxies</a:t>
            </a:r>
          </a:p>
        </p:txBody>
      </p:sp>
      <p:sp>
        <p:nvSpPr>
          <p:cNvPr id="8201" name="Text Box 35"/>
          <p:cNvSpPr txBox="1">
            <a:spLocks noChangeArrowheads="1"/>
          </p:cNvSpPr>
          <p:nvPr/>
        </p:nvSpPr>
        <p:spPr bwMode="auto">
          <a:xfrm>
            <a:off x="228600" y="4419600"/>
            <a:ext cx="3657600" cy="526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7" rIns="91433" bIns="45717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err="1" smtClean="0">
                <a:latin typeface="Times New Roman" pitchFamily="18" charset="0"/>
              </a:rPr>
              <a:t>APTMOSEHREO</a:t>
            </a:r>
            <a:endParaRPr lang="en-US" altLang="en-US" sz="2800" b="1" dirty="0">
              <a:latin typeface="Times New Roman" pitchFamily="18" charset="0"/>
            </a:endParaRPr>
          </a:p>
        </p:txBody>
      </p:sp>
      <p:sp>
        <p:nvSpPr>
          <p:cNvPr id="8202" name="Text Box 36"/>
          <p:cNvSpPr txBox="1">
            <a:spLocks noChangeArrowheads="1"/>
          </p:cNvSpPr>
          <p:nvPr/>
        </p:nvSpPr>
        <p:spPr bwMode="auto">
          <a:xfrm>
            <a:off x="3810000" y="4419600"/>
            <a:ext cx="5105400" cy="523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7" rIns="91433" bIns="45717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</a:rPr>
              <a:t>4. I’m full of air (&amp; water)</a:t>
            </a:r>
          </a:p>
        </p:txBody>
      </p:sp>
      <p:sp>
        <p:nvSpPr>
          <p:cNvPr id="8203" name="Text Box 37"/>
          <p:cNvSpPr txBox="1">
            <a:spLocks noChangeArrowheads="1"/>
          </p:cNvSpPr>
          <p:nvPr/>
        </p:nvSpPr>
        <p:spPr bwMode="auto">
          <a:xfrm>
            <a:off x="228600" y="5181600"/>
            <a:ext cx="3657600" cy="526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7" rIns="91433" bIns="45717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err="1" smtClean="0">
                <a:latin typeface="Times New Roman" pitchFamily="18" charset="0"/>
              </a:rPr>
              <a:t>ANLITGEMN</a:t>
            </a:r>
            <a:endParaRPr lang="en-US" altLang="en-US" sz="2800" b="1" dirty="0">
              <a:latin typeface="Times New Roman" pitchFamily="18" charset="0"/>
            </a:endParaRPr>
          </a:p>
        </p:txBody>
      </p:sp>
      <p:sp>
        <p:nvSpPr>
          <p:cNvPr id="8204" name="Text Box 38"/>
          <p:cNvSpPr txBox="1">
            <a:spLocks noChangeArrowheads="1"/>
          </p:cNvSpPr>
          <p:nvPr/>
        </p:nvSpPr>
        <p:spPr bwMode="auto">
          <a:xfrm>
            <a:off x="3810000" y="5181601"/>
            <a:ext cx="5105400" cy="954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7" rIns="91433" bIns="45717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</a:rPr>
              <a:t>5. If this happens, you might see an eclipse!</a:t>
            </a:r>
          </a:p>
        </p:txBody>
      </p:sp>
      <p:sp>
        <p:nvSpPr>
          <p:cNvPr id="8205" name="TextBox 12"/>
          <p:cNvSpPr txBox="1">
            <a:spLocks noChangeArrowheads="1"/>
          </p:cNvSpPr>
          <p:nvPr/>
        </p:nvSpPr>
        <p:spPr bwMode="auto">
          <a:xfrm>
            <a:off x="381000" y="6434139"/>
            <a:ext cx="8382000" cy="42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210" tIns="42105" rIns="84210" bIns="42105">
            <a:spAutoFit/>
          </a:bodyPr>
          <a:lstStyle/>
          <a:p>
            <a:pPr algn="ctr" eaLnBrk="1" hangingPunct="1"/>
            <a:r>
              <a:rPr lang="en-US" altLang="en-US" sz="2200" b="1" dirty="0"/>
              <a:t>Not sure?  Take a guess! You need an answer for every #.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76200" y="148562"/>
            <a:ext cx="8915400" cy="526791"/>
          </a:xfrm>
          <a:prstGeom prst="rect">
            <a:avLst/>
          </a:prstGeom>
          <a:solidFill>
            <a:srgbClr val="9900FF"/>
          </a:solidFill>
          <a:ln w="9525">
            <a:noFill/>
            <a:miter lim="800000"/>
            <a:headEnd/>
            <a:tailEnd/>
          </a:ln>
        </p:spPr>
        <p:txBody>
          <a:bodyPr lIns="91433" tIns="45717" rIns="91433" bIns="45717" anchor="ctr">
            <a:spAutoFit/>
          </a:bodyPr>
          <a:lstStyle/>
          <a:p>
            <a:pPr algn="ctr" eaLnBrk="1" hangingPunct="1"/>
            <a:r>
              <a:rPr lang="en-US" altLang="en-US" sz="2800" b="1" dirty="0">
                <a:latin typeface="Times New Roman" pitchFamily="18" charset="0"/>
              </a:rPr>
              <a:t>The answers are …</a:t>
            </a:r>
          </a:p>
        </p:txBody>
      </p:sp>
      <p:sp>
        <p:nvSpPr>
          <p:cNvPr id="9229" name="TextBox 12"/>
          <p:cNvSpPr txBox="1">
            <a:spLocks noChangeArrowheads="1"/>
          </p:cNvSpPr>
          <p:nvPr/>
        </p:nvSpPr>
        <p:spPr bwMode="auto">
          <a:xfrm>
            <a:off x="0" y="5757864"/>
            <a:ext cx="9144000" cy="110069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lIns="84210" tIns="42105" rIns="84210" bIns="42105">
            <a:spAutoFit/>
          </a:bodyPr>
          <a:lstStyle/>
          <a:p>
            <a:pPr algn="ctr" eaLnBrk="1" hangingPunct="1"/>
            <a:r>
              <a:rPr lang="en-US" altLang="en-US" sz="2200" b="1" dirty="0"/>
              <a:t>Get them all correct – give yourself a </a:t>
            </a:r>
            <a:r>
              <a:rPr lang="en-US" altLang="en-US" sz="2200" b="1" dirty="0">
                <a:sym typeface="Wingdings" pitchFamily="2" charset="2"/>
              </a:rPr>
              <a:t></a:t>
            </a:r>
            <a:r>
              <a:rPr lang="en-US" altLang="en-US" sz="2200" b="1" dirty="0"/>
              <a:t>. </a:t>
            </a:r>
          </a:p>
          <a:p>
            <a:pPr algn="ctr" eaLnBrk="1" hangingPunct="1"/>
            <a:r>
              <a:rPr lang="en-US" altLang="en-US" sz="2200" b="1" dirty="0"/>
              <a:t>If you missed one or misspelled it, cross out the answer you had </a:t>
            </a:r>
            <a:br>
              <a:rPr lang="en-US" altLang="en-US" sz="2200" b="1" dirty="0"/>
            </a:br>
            <a:r>
              <a:rPr lang="en-US" altLang="en-US" sz="2200" b="1" dirty="0"/>
              <a:t>and write the correct one next to it. </a:t>
            </a:r>
          </a:p>
        </p:txBody>
      </p:sp>
      <p:sp>
        <p:nvSpPr>
          <p:cNvPr id="14" name="Text Box 30"/>
          <p:cNvSpPr txBox="1">
            <a:spLocks noChangeArrowheads="1"/>
          </p:cNvSpPr>
          <p:nvPr/>
        </p:nvSpPr>
        <p:spPr bwMode="auto">
          <a:xfrm>
            <a:off x="3810000" y="914400"/>
            <a:ext cx="5105400" cy="523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7" rIns="91433" bIns="45717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</a:rPr>
              <a:t>1. Zoologists study me.</a:t>
            </a:r>
          </a:p>
        </p:txBody>
      </p:sp>
      <p:sp>
        <p:nvSpPr>
          <p:cNvPr id="15" name="Text Box 32"/>
          <p:cNvSpPr txBox="1">
            <a:spLocks noChangeArrowheads="1"/>
          </p:cNvSpPr>
          <p:nvPr/>
        </p:nvSpPr>
        <p:spPr bwMode="auto">
          <a:xfrm>
            <a:off x="3810000" y="1828800"/>
            <a:ext cx="5105400" cy="523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7" rIns="91433" bIns="45717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</a:rPr>
              <a:t>2. How high can you go?</a:t>
            </a:r>
          </a:p>
        </p:txBody>
      </p:sp>
      <p:sp>
        <p:nvSpPr>
          <p:cNvPr id="16" name="Text Box 34"/>
          <p:cNvSpPr txBox="1">
            <a:spLocks noChangeArrowheads="1"/>
          </p:cNvSpPr>
          <p:nvPr/>
        </p:nvSpPr>
        <p:spPr bwMode="auto">
          <a:xfrm>
            <a:off x="3810000" y="2863851"/>
            <a:ext cx="5105400" cy="523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7" rIns="91433" bIns="45717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</a:rPr>
              <a:t>3. Stars, moon, sun, galaxies</a:t>
            </a:r>
          </a:p>
        </p:txBody>
      </p:sp>
      <p:sp>
        <p:nvSpPr>
          <p:cNvPr id="17" name="Text Box 36"/>
          <p:cNvSpPr txBox="1">
            <a:spLocks noChangeArrowheads="1"/>
          </p:cNvSpPr>
          <p:nvPr/>
        </p:nvSpPr>
        <p:spPr bwMode="auto">
          <a:xfrm>
            <a:off x="3810000" y="3810000"/>
            <a:ext cx="5105400" cy="523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7" rIns="91433" bIns="45717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</a:rPr>
              <a:t>4. I’m full of air (&amp; water)</a:t>
            </a:r>
          </a:p>
        </p:txBody>
      </p:sp>
      <p:sp>
        <p:nvSpPr>
          <p:cNvPr id="18" name="Text Box 38"/>
          <p:cNvSpPr txBox="1">
            <a:spLocks noChangeArrowheads="1"/>
          </p:cNvSpPr>
          <p:nvPr/>
        </p:nvSpPr>
        <p:spPr bwMode="auto">
          <a:xfrm>
            <a:off x="3810000" y="4572001"/>
            <a:ext cx="5105400" cy="954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7" rIns="91433" bIns="45717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</a:rPr>
              <a:t>5. If this happens, you might see an eclipse!</a:t>
            </a:r>
          </a:p>
        </p:txBody>
      </p:sp>
      <p:sp>
        <p:nvSpPr>
          <p:cNvPr id="19" name="Text Box 29"/>
          <p:cNvSpPr txBox="1">
            <a:spLocks noChangeArrowheads="1"/>
          </p:cNvSpPr>
          <p:nvPr/>
        </p:nvSpPr>
        <p:spPr bwMode="auto">
          <a:xfrm>
            <a:off x="228600" y="928688"/>
            <a:ext cx="2667000" cy="526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7" rIns="91433" bIns="45717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err="1" smtClean="0">
                <a:latin typeface="Times New Roman" pitchFamily="18" charset="0"/>
              </a:rPr>
              <a:t>AMLNIAS</a:t>
            </a:r>
            <a:endParaRPr lang="en-US" altLang="en-US" sz="2800" b="1" dirty="0">
              <a:latin typeface="Times New Roman" pitchFamily="18" charset="0"/>
            </a:endParaRPr>
          </a:p>
        </p:txBody>
      </p:sp>
      <p:sp>
        <p:nvSpPr>
          <p:cNvPr id="20" name="Text Box 31"/>
          <p:cNvSpPr txBox="1">
            <a:spLocks noChangeArrowheads="1"/>
          </p:cNvSpPr>
          <p:nvPr/>
        </p:nvSpPr>
        <p:spPr bwMode="auto">
          <a:xfrm>
            <a:off x="228600" y="1843088"/>
            <a:ext cx="2667000" cy="526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7" rIns="91433" bIns="45717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ADLTTUEI</a:t>
            </a:r>
          </a:p>
        </p:txBody>
      </p:sp>
      <p:sp>
        <p:nvSpPr>
          <p:cNvPr id="21" name="Text Box 33"/>
          <p:cNvSpPr txBox="1">
            <a:spLocks noChangeArrowheads="1"/>
          </p:cNvSpPr>
          <p:nvPr/>
        </p:nvSpPr>
        <p:spPr bwMode="auto">
          <a:xfrm>
            <a:off x="228600" y="2878138"/>
            <a:ext cx="2667000" cy="523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7" rIns="91433" bIns="45717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err="1" smtClean="0">
                <a:latin typeface="Times New Roman" pitchFamily="18" charset="0"/>
              </a:rPr>
              <a:t>ATORMSONY</a:t>
            </a:r>
            <a:endParaRPr lang="en-US" altLang="en-US" sz="2800" b="1" dirty="0">
              <a:latin typeface="Times New Roman" pitchFamily="18" charset="0"/>
            </a:endParaRPr>
          </a:p>
        </p:txBody>
      </p:sp>
      <p:sp>
        <p:nvSpPr>
          <p:cNvPr id="22" name="Text Box 35"/>
          <p:cNvSpPr txBox="1">
            <a:spLocks noChangeArrowheads="1"/>
          </p:cNvSpPr>
          <p:nvPr/>
        </p:nvSpPr>
        <p:spPr bwMode="auto">
          <a:xfrm>
            <a:off x="228600" y="3824288"/>
            <a:ext cx="3657600" cy="526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7" rIns="91433" bIns="45717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err="1" smtClean="0">
                <a:latin typeface="Times New Roman" pitchFamily="18" charset="0"/>
              </a:rPr>
              <a:t>APTMOSEHREO</a:t>
            </a:r>
            <a:endParaRPr lang="en-US" altLang="en-US" sz="2800" b="1" dirty="0">
              <a:latin typeface="Times New Roman" pitchFamily="18" charset="0"/>
            </a:endParaRPr>
          </a:p>
        </p:txBody>
      </p:sp>
      <p:sp>
        <p:nvSpPr>
          <p:cNvPr id="23" name="Text Box 37"/>
          <p:cNvSpPr txBox="1">
            <a:spLocks noChangeArrowheads="1"/>
          </p:cNvSpPr>
          <p:nvPr/>
        </p:nvSpPr>
        <p:spPr bwMode="auto">
          <a:xfrm>
            <a:off x="228600" y="4586288"/>
            <a:ext cx="3657600" cy="526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7" rIns="91433" bIns="45717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err="1" smtClean="0">
                <a:latin typeface="Times New Roman" pitchFamily="18" charset="0"/>
              </a:rPr>
              <a:t>ANLITGEMN</a:t>
            </a:r>
            <a:endParaRPr lang="en-US" altLang="en-US" sz="2800" b="1" dirty="0">
              <a:latin typeface="Times New Roman" pitchFamily="18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56309" y="914400"/>
            <a:ext cx="2926080" cy="52679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lIns="91433" tIns="45717" rIns="91433" bIns="45717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ANIMALS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56309" y="1843088"/>
            <a:ext cx="2926080" cy="52679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lIns="91433" tIns="45717" rIns="91433" bIns="45717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ALTITUDE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228600" y="2928937"/>
            <a:ext cx="2926080" cy="52679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lIns="91433" tIns="45717" rIns="91433" bIns="45717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ASTRONOMY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256309" y="3886200"/>
            <a:ext cx="2926080" cy="52679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lIns="91433" tIns="45717" rIns="91433" bIns="45717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ATMOSPHERE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256309" y="4648200"/>
            <a:ext cx="2926080" cy="52679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lIns="91433" tIns="45717" rIns="91433" bIns="45717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ALIGNMENT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  <p:bldP spid="5127" grpId="0" animBg="1"/>
      <p:bldP spid="5130" grpId="0" animBg="1"/>
      <p:bldP spid="5133" grpId="0" animBg="1"/>
      <p:bldP spid="513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167</Words>
  <Application>Microsoft Office PowerPoint</Application>
  <PresentationFormat>On-screen Show (4:3)</PresentationFormat>
  <Paragraphs>33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126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Tomm PC</dc:creator>
  <cp:lastModifiedBy>Tracy Tomm</cp:lastModifiedBy>
  <cp:revision>4</cp:revision>
  <dcterms:created xsi:type="dcterms:W3CDTF">2017-08-23T02:13:38Z</dcterms:created>
  <dcterms:modified xsi:type="dcterms:W3CDTF">2018-08-14T02:20:32Z</dcterms:modified>
</cp:coreProperties>
</file>