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Objects="1"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167308-0212-4A4B-B375-516FF7DD7925}" type="datetime1">
              <a:rPr lang="en-US"/>
              <a:pPr/>
              <a:t>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549872-CB7E-4EA0-99E9-C6BF936D13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8711E0-F3D4-48E7-8163-4CF6A913AE68}" type="datetime1">
              <a:rPr lang="en-US"/>
              <a:pPr/>
              <a:t>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B85A50-B9A5-405E-B435-8133F2B8F5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1FF43A-445D-4B96-87BE-BAF41DFA7E77}" type="datetime1">
              <a:rPr lang="en-US"/>
              <a:pPr/>
              <a:t>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2D0F2F-E39B-4469-BD95-7FD9D98654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B8E8F6-22E3-45E1-8250-FA48AF52F736}" type="datetime1">
              <a:rPr lang="en-US"/>
              <a:pPr/>
              <a:t>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125115-A0CE-42A9-9353-FC0F955F84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4EE9E7-0D93-47D0-8CEA-397DEDB08B03}" type="datetime1">
              <a:rPr lang="en-US"/>
              <a:pPr/>
              <a:t>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CDA01-DEEF-4272-94F2-52112BC10C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FF26F5-64FB-438D-958F-479BBB54A820}" type="datetime1">
              <a:rPr lang="en-US"/>
              <a:pPr/>
              <a:t>1/23/2009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565672-8F1B-4499-9408-E25B76BE41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6625C2-2B33-4B30-A985-5F92FDA1E437}" type="datetime1">
              <a:rPr lang="en-US"/>
              <a:pPr/>
              <a:t>1/23/2009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F7E3E-4FFC-4F05-B63B-4C8E50A763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92AA9B-21E9-4D6B-A743-8DD978A8234F}" type="datetime1">
              <a:rPr lang="en-US"/>
              <a:pPr/>
              <a:t>1/23/2009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AA309-FAFA-4E7B-BC5C-4080953406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707B3-9503-45F8-BD82-4E2EB1021968}" type="datetime1">
              <a:rPr lang="en-US"/>
              <a:pPr/>
              <a:t>1/23/2009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63DDB-4267-4390-9D30-E013F724EA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0A2098-4512-4156-822C-B1DA237CB2FD}" type="datetime1">
              <a:rPr lang="en-US"/>
              <a:pPr/>
              <a:t>1/23/2009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2F61D6-3E52-4915-8990-252CE4647E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7A6E9D-1124-4BE1-93D1-A4318959A821}" type="datetime1">
              <a:rPr lang="en-US"/>
              <a:pPr/>
              <a:t>1/23/2009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48E6B1-9457-4CCA-928E-0D974B5069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109" charset="0"/>
              </a:defRPr>
            </a:lvl1pPr>
          </a:lstStyle>
          <a:p>
            <a:fld id="{90594939-147C-496D-938E-41D50239AFE0}" type="datetime1">
              <a:rPr lang="en-US"/>
              <a:pPr/>
              <a:t>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109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109" charset="0"/>
              </a:defRPr>
            </a:lvl1pPr>
          </a:lstStyle>
          <a:p>
            <a:fld id="{D76B868C-58FD-449B-A822-DE89F3BDE3E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52400" y="882650"/>
            <a:ext cx="8458200" cy="523875"/>
          </a:xfrm>
          <a:prstGeom prst="rect">
            <a:avLst/>
          </a:prstGeom>
          <a:gradFill rotWithShape="1">
            <a:gsLst>
              <a:gs pos="0">
                <a:srgbClr val="FFE5E5"/>
              </a:gs>
              <a:gs pos="64999">
                <a:srgbClr val="FFBEBD"/>
              </a:gs>
              <a:gs pos="100000">
                <a:srgbClr val="FFA2A1"/>
              </a:gs>
            </a:gsLst>
            <a:lin ang="5400000" scaled="1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anchor="ctr">
            <a:spAutoFit/>
          </a:bodyPr>
          <a:lstStyle/>
          <a:p>
            <a:pPr algn="ctr"/>
            <a:r>
              <a:rPr lang="en-US" sz="2800" dirty="0" smtClean="0">
                <a:cs typeface="Arial" charset="0"/>
              </a:rPr>
              <a:t>Unscramble </a:t>
            </a:r>
            <a:r>
              <a:rPr lang="en-US" sz="2800" dirty="0">
                <a:cs typeface="Arial" charset="0"/>
              </a:rPr>
              <a:t>the </a:t>
            </a:r>
            <a:r>
              <a:rPr lang="en-US" sz="2800" dirty="0" smtClean="0">
                <a:cs typeface="Arial" charset="0"/>
              </a:rPr>
              <a:t>words to find the answer</a:t>
            </a:r>
            <a:r>
              <a:rPr lang="en-US" sz="2800" dirty="0">
                <a:cs typeface="Arial" charset="0"/>
              </a:rPr>
              <a:t>…</a:t>
            </a:r>
          </a:p>
        </p:txBody>
      </p:sp>
      <p:sp>
        <p:nvSpPr>
          <p:cNvPr id="13315" name="WordArt 4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4953000" cy="88265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2500"/>
                <a:gd name="adj2" fmla="val 0"/>
              </a:avLst>
            </a:prstTxWarp>
          </a:bodyPr>
          <a:lstStyle/>
          <a:p>
            <a:pPr algn="ctr"/>
            <a:r>
              <a:rPr lang="en-US" sz="3600" b="1" i="1" kern="10" dirty="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953735"/>
                </a:solidFill>
                <a:latin typeface="Arial"/>
                <a:cs typeface="Arial"/>
              </a:rPr>
              <a:t>Geology</a:t>
            </a:r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4724400" y="360363"/>
            <a:ext cx="10668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cs typeface="Arial" charset="0"/>
              </a:rPr>
              <a:t># 4 </a:t>
            </a:r>
            <a:endParaRPr lang="en-US" sz="2800" b="1" dirty="0">
              <a:cs typeface="Arial" charset="0"/>
            </a:endParaRPr>
          </a:p>
        </p:txBody>
      </p:sp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0" y="6354763"/>
            <a:ext cx="396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>
                <a:cs typeface="Arial" charset="0"/>
              </a:rPr>
              <a:t>P. Reardon 2008 – Based on “Science Starters” by T. Trimpe at http://sciencespot.net/</a:t>
            </a:r>
          </a:p>
        </p:txBody>
      </p:sp>
      <p:pic>
        <p:nvPicPr>
          <p:cNvPr id="13318" name="Picture 6" descr="C:\Documents and Settings\preardon\Local Settings\Temporary Internet Files\Content.IE5\JI0F9GEZ\MCj0187587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10600" y="152400"/>
            <a:ext cx="40005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1" name="Content Placeholder 13"/>
          <p:cNvSpPr txBox="1">
            <a:spLocks/>
          </p:cNvSpPr>
          <p:nvPr/>
        </p:nvSpPr>
        <p:spPr bwMode="auto">
          <a:xfrm>
            <a:off x="369093" y="1524000"/>
            <a:ext cx="864155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800" dirty="0">
                <a:cs typeface="Arial" charset="0"/>
              </a:rPr>
              <a:t>W</a:t>
            </a:r>
            <a:r>
              <a:rPr lang="en-US" sz="2800" dirty="0" smtClean="0">
                <a:cs typeface="Arial" charset="0"/>
              </a:rPr>
              <a:t>here on the earth do earthquakes usually  happen?</a:t>
            </a:r>
            <a:endParaRPr lang="en-US" sz="2800" dirty="0">
              <a:cs typeface="Arial" charset="0"/>
            </a:endParaRPr>
          </a:p>
        </p:txBody>
      </p:sp>
      <p:sp>
        <p:nvSpPr>
          <p:cNvPr id="13322" name="Content Placeholder 13"/>
          <p:cNvSpPr txBox="1">
            <a:spLocks/>
          </p:cNvSpPr>
          <p:nvPr/>
        </p:nvSpPr>
        <p:spPr bwMode="auto">
          <a:xfrm>
            <a:off x="1295400" y="2286000"/>
            <a:ext cx="3124200" cy="332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dirty="0" err="1" smtClean="0">
                <a:cs typeface="Arial" charset="0"/>
              </a:rPr>
              <a:t>chen</a:t>
            </a:r>
            <a:r>
              <a:rPr lang="en-US" sz="2800" u="sng" dirty="0" err="1" smtClean="0">
                <a:cs typeface="Arial" charset="0"/>
              </a:rPr>
              <a:t>te</a:t>
            </a:r>
            <a:r>
              <a:rPr lang="en-US" sz="2800" dirty="0" err="1" smtClean="0">
                <a:cs typeface="Arial" charset="0"/>
              </a:rPr>
              <a:t>rs</a:t>
            </a:r>
            <a:endParaRPr lang="en-US" sz="2800" dirty="0">
              <a:cs typeface="Arial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800" smtClean="0">
                <a:cs typeface="Arial" charset="0"/>
              </a:rPr>
              <a:t>isge</a:t>
            </a:r>
            <a:r>
              <a:rPr lang="en-US" sz="2800" u="sng" smtClean="0">
                <a:cs typeface="Arial" charset="0"/>
              </a:rPr>
              <a:t>r</a:t>
            </a:r>
            <a:r>
              <a:rPr lang="en-US" sz="2800" smtClean="0">
                <a:cs typeface="Arial" charset="0"/>
              </a:rPr>
              <a:t>d</a:t>
            </a:r>
            <a:endParaRPr lang="en-US" sz="2800" dirty="0" smtClean="0">
              <a:cs typeface="Arial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800" dirty="0" err="1" smtClean="0">
                <a:cs typeface="Arial" charset="0"/>
              </a:rPr>
              <a:t>un</a:t>
            </a:r>
            <a:r>
              <a:rPr lang="en-US" sz="2800" u="sng" dirty="0" err="1" smtClean="0">
                <a:cs typeface="Arial" charset="0"/>
              </a:rPr>
              <a:t>m</a:t>
            </a:r>
            <a:r>
              <a:rPr lang="en-US" sz="2800" dirty="0" err="1" smtClean="0">
                <a:cs typeface="Arial" charset="0"/>
              </a:rPr>
              <a:t>osinta</a:t>
            </a:r>
            <a:endParaRPr lang="en-US" sz="2800" dirty="0" smtClean="0">
              <a:cs typeface="Arial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en-US" sz="28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52400" y="882650"/>
            <a:ext cx="8458200" cy="5238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" charset="0"/>
                <a:ea typeface="ＭＳ Ｐゴシック" pitchFamily="-109" charset="-128"/>
                <a:cs typeface="Arial" charset="0"/>
              </a:rPr>
              <a:t>The answers are…</a:t>
            </a:r>
          </a:p>
        </p:txBody>
      </p:sp>
      <p:sp>
        <p:nvSpPr>
          <p:cNvPr id="14339" name="WordArt 4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4724400" cy="88265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2500"/>
                <a:gd name="adj2" fmla="val 0"/>
              </a:avLst>
            </a:prstTxWarp>
          </a:bodyPr>
          <a:lstStyle/>
          <a:p>
            <a:pPr algn="ctr"/>
            <a:r>
              <a:rPr lang="en-US" sz="3600" b="1" i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953735"/>
                </a:solidFill>
                <a:latin typeface="Arial"/>
                <a:cs typeface="Arial"/>
              </a:rPr>
              <a:t>Geology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4724400" y="360363"/>
            <a:ext cx="10668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cs typeface="Arial" charset="0"/>
              </a:rPr>
              <a:t>#1</a:t>
            </a:r>
          </a:p>
        </p:txBody>
      </p:sp>
      <p:pic>
        <p:nvPicPr>
          <p:cNvPr id="14341" name="Picture 6" descr="C:\Documents and Settings\preardon\Local Settings\Temporary Internet Files\Content.IE5\JI0F9GEZ\MCj0187587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10600" y="152400"/>
            <a:ext cx="40005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ontent Placeholder 13"/>
          <p:cNvSpPr txBox="1">
            <a:spLocks/>
          </p:cNvSpPr>
          <p:nvPr/>
        </p:nvSpPr>
        <p:spPr bwMode="auto">
          <a:xfrm>
            <a:off x="369093" y="1524000"/>
            <a:ext cx="864155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800" dirty="0">
                <a:cs typeface="Arial" charset="0"/>
              </a:rPr>
              <a:t>W</a:t>
            </a:r>
            <a:r>
              <a:rPr lang="en-US" sz="2800" dirty="0" smtClean="0">
                <a:cs typeface="Arial" charset="0"/>
              </a:rPr>
              <a:t>here on the earth do earthquakes usually  happen?</a:t>
            </a:r>
            <a:endParaRPr lang="en-US" sz="2800" dirty="0">
              <a:cs typeface="Arial" charset="0"/>
            </a:endParaRPr>
          </a:p>
        </p:txBody>
      </p:sp>
      <p:sp>
        <p:nvSpPr>
          <p:cNvPr id="15" name="Content Placeholder 13"/>
          <p:cNvSpPr txBox="1">
            <a:spLocks/>
          </p:cNvSpPr>
          <p:nvPr/>
        </p:nvSpPr>
        <p:spPr bwMode="auto">
          <a:xfrm>
            <a:off x="1295400" y="2286000"/>
            <a:ext cx="3124200" cy="332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dirty="0" err="1" smtClean="0">
                <a:cs typeface="Arial" charset="0"/>
              </a:rPr>
              <a:t>chen</a:t>
            </a:r>
            <a:r>
              <a:rPr lang="en-US" sz="2800" u="sng" dirty="0" err="1" smtClean="0">
                <a:cs typeface="Arial" charset="0"/>
              </a:rPr>
              <a:t>t</a:t>
            </a:r>
            <a:r>
              <a:rPr lang="en-US" sz="2800" dirty="0" err="1" smtClean="0">
                <a:cs typeface="Arial" charset="0"/>
              </a:rPr>
              <a:t>rs</a:t>
            </a:r>
            <a:endParaRPr lang="en-US" sz="2800" dirty="0">
              <a:cs typeface="Arial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800" dirty="0" err="1" smtClean="0">
                <a:cs typeface="Arial" charset="0"/>
              </a:rPr>
              <a:t>Isge</a:t>
            </a:r>
            <a:r>
              <a:rPr lang="en-US" sz="2800" u="sng" dirty="0" err="1" smtClean="0">
                <a:cs typeface="Arial" charset="0"/>
              </a:rPr>
              <a:t>r</a:t>
            </a:r>
            <a:r>
              <a:rPr lang="en-US" sz="2800" dirty="0" err="1" smtClean="0">
                <a:cs typeface="Arial" charset="0"/>
              </a:rPr>
              <a:t>d</a:t>
            </a:r>
            <a:endParaRPr lang="en-US" sz="2800" dirty="0" smtClean="0">
              <a:cs typeface="Arial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800" dirty="0" err="1" smtClean="0">
                <a:cs typeface="Arial" charset="0"/>
              </a:rPr>
              <a:t>un</a:t>
            </a:r>
            <a:r>
              <a:rPr lang="en-US" sz="2800" u="sng" dirty="0" err="1" smtClean="0">
                <a:cs typeface="Arial" charset="0"/>
              </a:rPr>
              <a:t>m</a:t>
            </a:r>
            <a:r>
              <a:rPr lang="en-US" sz="2800" dirty="0" err="1" smtClean="0">
                <a:cs typeface="Arial" charset="0"/>
              </a:rPr>
              <a:t>osinta</a:t>
            </a:r>
            <a:endParaRPr lang="en-US" sz="2800" dirty="0" smtClean="0">
              <a:cs typeface="Arial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en-US" sz="2800" dirty="0">
              <a:cs typeface="Arial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352550" y="2306638"/>
            <a:ext cx="2362200" cy="5238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>
                <a:solidFill>
                  <a:schemeClr val="bg1"/>
                </a:solidFill>
                <a:latin typeface="Arial" charset="0"/>
                <a:ea typeface="ＭＳ Ｐゴシック" pitchFamily="-109" charset="-128"/>
                <a:cs typeface="Arial" charset="0"/>
              </a:rPr>
              <a:t>trenches</a:t>
            </a:r>
            <a:endParaRPr lang="en-US" sz="2800" dirty="0">
              <a:solidFill>
                <a:schemeClr val="bg1"/>
              </a:solidFill>
              <a:latin typeface="Arial" charset="0"/>
              <a:ea typeface="ＭＳ Ｐゴシック" pitchFamily="-109" charset="-128"/>
              <a:cs typeface="Arial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352550" y="3352800"/>
            <a:ext cx="3371850" cy="5222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>
                <a:solidFill>
                  <a:srgbClr val="FFFFFF"/>
                </a:solidFill>
                <a:latin typeface="Arial" charset="0"/>
                <a:ea typeface="ＭＳ Ｐゴシック" pitchFamily="-109" charset="-128"/>
                <a:cs typeface="Arial" charset="0"/>
              </a:rPr>
              <a:t>mountains</a:t>
            </a:r>
            <a:endParaRPr lang="en-US" sz="2800" dirty="0">
              <a:solidFill>
                <a:srgbClr val="FFFFFF"/>
              </a:solidFill>
              <a:latin typeface="Arial" charset="0"/>
              <a:ea typeface="ＭＳ Ｐゴシック" pitchFamily="-109" charset="-128"/>
              <a:cs typeface="Arial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352550" y="2830513"/>
            <a:ext cx="3371850" cy="5222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>
                <a:solidFill>
                  <a:srgbClr val="FFFFFF"/>
                </a:solidFill>
                <a:latin typeface="Arial" charset="0"/>
                <a:ea typeface="ＭＳ Ｐゴシック" pitchFamily="-109" charset="-128"/>
                <a:cs typeface="Arial" charset="0"/>
              </a:rPr>
              <a:t>ridges</a:t>
            </a:r>
            <a:endParaRPr lang="en-US" sz="2800" dirty="0">
              <a:solidFill>
                <a:srgbClr val="FFFFFF"/>
              </a:solidFill>
              <a:latin typeface="Arial" charset="0"/>
              <a:ea typeface="ＭＳ Ｐゴシック" pitchFamily="-109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</TotalTime>
  <Words>65</Words>
  <Application>Microsoft Macintosh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Patricia Reardon</dc:creator>
  <cp:lastModifiedBy>preardon</cp:lastModifiedBy>
  <cp:revision>27</cp:revision>
  <dcterms:created xsi:type="dcterms:W3CDTF">2009-01-11T16:16:38Z</dcterms:created>
  <dcterms:modified xsi:type="dcterms:W3CDTF">2009-01-23T15:58:31Z</dcterms:modified>
</cp:coreProperties>
</file>