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12" r:id="rId2"/>
    <p:sldId id="60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3300"/>
    <a:srgbClr val="FF33CC"/>
    <a:srgbClr val="00FF00"/>
    <a:srgbClr val="FF505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video/225298/what-is-a-simple-mach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>
            <a:extLst>
              <a:ext uri="{FF2B5EF4-FFF2-40B4-BE49-F238E27FC236}">
                <a16:creationId xmlns:a16="http://schemas.microsoft.com/office/drawing/2014/main" id="{612D2784-2FF8-41FA-9F99-BFBC8394B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33466"/>
            <a:ext cx="8442891" cy="49859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40" b="1" dirty="0">
                <a:solidFill>
                  <a:srgbClr val="FFFF00"/>
                </a:solidFill>
                <a:latin typeface="Times New Roman" pitchFamily="18" charset="0"/>
              </a:rPr>
              <a:t>Watch the video to help you answer the questions.</a:t>
            </a:r>
          </a:p>
        </p:txBody>
      </p:sp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8249" y="123145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Graphic 23">
            <a:hlinkClick r:id="rId3"/>
            <a:extLst>
              <a:ext uri="{FF2B5EF4-FFF2-40B4-BE49-F238E27FC236}">
                <a16:creationId xmlns:a16="http://schemas.microsoft.com/office/drawing/2014/main" id="{2FCECF31-C25D-4D0E-B132-6F0FAE7578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59678" y="703858"/>
            <a:ext cx="1357814" cy="135781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6EEB52D-27CB-4E95-AC69-CE0550B9D744}"/>
              </a:ext>
            </a:extLst>
          </p:cNvPr>
          <p:cNvSpPr/>
          <p:nvPr/>
        </p:nvSpPr>
        <p:spPr>
          <a:xfrm>
            <a:off x="0" y="0"/>
            <a:ext cx="71241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itchFamily="34" charset="0"/>
              </a:rPr>
              <a:t>Simple Machines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4065548-D4F3-4153-9E7F-63E159424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30" y="1691051"/>
            <a:ext cx="995267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A slide on a playground would be an example of a(n): 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 Lever		B.  Inclined plane		C.  Pulley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The tipping point of a lever is called a(n):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 Thread		     B.  Pivot			C. Fulcrum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Any object tapered to a thin edge is an example of  a(n):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Inclined plane		   B.  Wedge		C.  Lever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Using wheels to move a box instead of sliding  it across the floor reduces what force?      A.  Gravity         B.  Magnetism      C.  Friction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The more threads on a screw the ____ force is needed to twist it into the wood.     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 More		B.  Less		C. # of threads doesn’t affect force</a:t>
            </a:r>
            <a:br>
              <a:rPr lang="en-US" sz="2400" b="1" dirty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2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6">
            <a:extLst>
              <a:ext uri="{FF2B5EF4-FFF2-40B4-BE49-F238E27FC236}">
                <a16:creationId xmlns:a16="http://schemas.microsoft.com/office/drawing/2014/main" id="{612D2784-2FF8-41FA-9F99-BFBC8394B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1494" y="1013024"/>
            <a:ext cx="6012180" cy="49859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40" b="1" dirty="0">
                <a:solidFill>
                  <a:srgbClr val="FFFF00"/>
                </a:solidFill>
                <a:latin typeface="Times New Roman" pitchFamily="18" charset="0"/>
              </a:rPr>
              <a:t>The answers are …</a:t>
            </a:r>
          </a:p>
        </p:txBody>
      </p:sp>
      <p:pic>
        <p:nvPicPr>
          <p:cNvPr id="17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3899" y="202817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F6EEB52D-27CB-4E95-AC69-CE0550B9D744}"/>
              </a:ext>
            </a:extLst>
          </p:cNvPr>
          <p:cNvSpPr/>
          <p:nvPr/>
        </p:nvSpPr>
        <p:spPr>
          <a:xfrm>
            <a:off x="0" y="0"/>
            <a:ext cx="71241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itchFamily="34" charset="0"/>
              </a:rPr>
              <a:t>Simple Machines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34065548-D4F3-4153-9E7F-63E159424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30" y="1691051"/>
            <a:ext cx="995267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A slide on a playground would be an example of a(n): 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 Lever		B.  Inclined plane		C.  Pulley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The tipping point of a lever is called a(n):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 Thread		     B.  Pivot			C. Fulcrum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Any object tapered to a thin edge is an example of  a(n):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Inclined plane		   B.  Wedge		C.  Lever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Using wheels to move a box instead of sliding  it across the floor reduces what force?      A.  Gravity         B.  Magnetism      C.  Friction</a:t>
            </a:r>
          </a:p>
          <a:p>
            <a:pPr marL="457200" indent="-457200" eaLnBrk="1" hangingPunct="1">
              <a:spcBef>
                <a:spcPct val="50000"/>
              </a:spcBef>
              <a:spcAft>
                <a:spcPts val="1200"/>
              </a:spcAft>
              <a:buAutoNum type="arabicPeriod"/>
              <a:defRPr/>
            </a:pPr>
            <a:r>
              <a:rPr lang="en-US" sz="2400" b="1" dirty="0">
                <a:latin typeface="Times New Roman" pitchFamily="18" charset="0"/>
              </a:rPr>
              <a:t>The more threads on a screw the ____ force is needed to twist it into the wood.     </a:t>
            </a:r>
            <a:br>
              <a:rPr lang="en-US" sz="2400" b="1" dirty="0">
                <a:latin typeface="Times New Roman" pitchFamily="18" charset="0"/>
              </a:rPr>
            </a:br>
            <a:r>
              <a:rPr lang="en-US" sz="2400" b="1" dirty="0">
                <a:latin typeface="Times New Roman" pitchFamily="18" charset="0"/>
              </a:rPr>
              <a:t>A.  More		B.  Less		C. # of threads doesn’t affect force</a:t>
            </a:r>
            <a:br>
              <a:rPr lang="en-US" sz="2400" b="1" dirty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DD2D182-16FB-4C1C-9486-C30994AD3E57}"/>
              </a:ext>
            </a:extLst>
          </p:cNvPr>
          <p:cNvSpPr/>
          <p:nvPr/>
        </p:nvSpPr>
        <p:spPr>
          <a:xfrm>
            <a:off x="2310841" y="2117701"/>
            <a:ext cx="2592629" cy="36668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20">
            <a:extLst>
              <a:ext uri="{FF2B5EF4-FFF2-40B4-BE49-F238E27FC236}">
                <a16:creationId xmlns:a16="http://schemas.microsoft.com/office/drawing/2014/main" id="{DDD2D182-16FB-4C1C-9486-C30994AD3E57}"/>
              </a:ext>
            </a:extLst>
          </p:cNvPr>
          <p:cNvSpPr/>
          <p:nvPr/>
        </p:nvSpPr>
        <p:spPr>
          <a:xfrm>
            <a:off x="5544173" y="3196478"/>
            <a:ext cx="1904495" cy="36668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20">
            <a:extLst>
              <a:ext uri="{FF2B5EF4-FFF2-40B4-BE49-F238E27FC236}">
                <a16:creationId xmlns:a16="http://schemas.microsoft.com/office/drawing/2014/main" id="{DDD2D182-16FB-4C1C-9486-C30994AD3E57}"/>
              </a:ext>
            </a:extLst>
          </p:cNvPr>
          <p:cNvSpPr/>
          <p:nvPr/>
        </p:nvSpPr>
        <p:spPr>
          <a:xfrm>
            <a:off x="3263089" y="4233781"/>
            <a:ext cx="1904495" cy="36668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20">
            <a:extLst>
              <a:ext uri="{FF2B5EF4-FFF2-40B4-BE49-F238E27FC236}">
                <a16:creationId xmlns:a16="http://schemas.microsoft.com/office/drawing/2014/main" id="{DDD2D182-16FB-4C1C-9486-C30994AD3E57}"/>
              </a:ext>
            </a:extLst>
          </p:cNvPr>
          <p:cNvSpPr/>
          <p:nvPr/>
        </p:nvSpPr>
        <p:spPr>
          <a:xfrm>
            <a:off x="7928495" y="5315329"/>
            <a:ext cx="1904495" cy="36668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20">
            <a:extLst>
              <a:ext uri="{FF2B5EF4-FFF2-40B4-BE49-F238E27FC236}">
                <a16:creationId xmlns:a16="http://schemas.microsoft.com/office/drawing/2014/main" id="{DDD2D182-16FB-4C1C-9486-C30994AD3E57}"/>
              </a:ext>
            </a:extLst>
          </p:cNvPr>
          <p:cNvSpPr/>
          <p:nvPr/>
        </p:nvSpPr>
        <p:spPr>
          <a:xfrm>
            <a:off x="2314275" y="6750839"/>
            <a:ext cx="1254835" cy="36668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7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3167</TotalTime>
  <Words>322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214</cp:revision>
  <dcterms:created xsi:type="dcterms:W3CDTF">2021-01-11T03:34:29Z</dcterms:created>
  <dcterms:modified xsi:type="dcterms:W3CDTF">2021-12-16T15:05:40Z</dcterms:modified>
</cp:coreProperties>
</file>