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32" r:id="rId2"/>
    <p:sldId id="633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9966FF"/>
    <a:srgbClr val="99FF66"/>
    <a:srgbClr val="FF99FF"/>
    <a:srgbClr val="FFFF00"/>
    <a:srgbClr val="55A747"/>
    <a:srgbClr val="B3D58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36" autoAdjust="0"/>
    <p:restoredTop sz="94660"/>
  </p:normalViewPr>
  <p:slideViewPr>
    <p:cSldViewPr>
      <p:cViewPr varScale="1">
        <p:scale>
          <a:sx n="68" d="100"/>
          <a:sy n="68" d="100"/>
        </p:scale>
        <p:origin x="142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CD195-FED7-4363-878D-2CA63D1FD3C4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F0E8C-F340-4B08-B035-0187EC74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672D5-174B-41C1-AA21-8C5D38C0E1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8055E-DEE0-4E03-A352-AE5C8C6572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53920-9DE6-4F5C-9944-F860C4F8BA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1E8FE-23E8-42F0-8B5A-4E1567F7A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6FB13-8D1E-46BD-8EEA-B64E964A4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F72D5-7579-4D2C-A493-AFA054368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56B8-6030-4B15-8FC7-773473707B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66BC0-AEDC-43C7-98F9-CF032E563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07510-1F21-4319-8FDF-032F1D4C5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3DA35-6F43-4192-809D-6A29342F7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06059-FDB2-49AA-A5BB-65D6B6970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D52610-0746-456B-8CC2-5EA1B70C05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97" y="232891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8A6F9FCE-B3A9-493D-A8ED-B33F12431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23" y="918833"/>
            <a:ext cx="8888506" cy="47256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71" b="1" dirty="0">
                <a:solidFill>
                  <a:schemeClr val="bg1"/>
                </a:solidFill>
                <a:latin typeface="Times New Roman" pitchFamily="18" charset="0"/>
              </a:rPr>
              <a:t>Unscramble these terms related to simple machines.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1DA9BF5-6595-46EC-9398-E7C384D08522}"/>
              </a:ext>
            </a:extLst>
          </p:cNvPr>
          <p:cNvSpPr txBox="1">
            <a:spLocks/>
          </p:cNvSpPr>
          <p:nvPr/>
        </p:nvSpPr>
        <p:spPr>
          <a:xfrm>
            <a:off x="134470" y="81839"/>
            <a:ext cx="6244114" cy="6207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294" dirty="0">
                <a:latin typeface="Cooper Black" panose="0208090404030B020404" pitchFamily="18" charset="0"/>
              </a:rPr>
              <a:t>Simple Scramble</a:t>
            </a:r>
            <a:endParaRPr lang="en-US" sz="4236" dirty="0">
              <a:latin typeface="Cooper Black" panose="0208090404030B020404" pitchFamily="18" charset="0"/>
            </a:endParaRP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242748A-A13C-419B-A1AA-AE396E2AC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0" y="1569315"/>
            <a:ext cx="3308537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 err="1">
                <a:latin typeface="Times New Roman" panose="02020603050405020304" pitchFamily="18" charset="0"/>
              </a:rPr>
              <a:t>KORW</a:t>
            </a:r>
            <a:endParaRPr lang="en-US" altLang="en-US" sz="2471" b="1" dirty="0">
              <a:latin typeface="Times New Roman" panose="02020603050405020304" pitchFamily="18" charset="0"/>
            </a:endParaRPr>
          </a:p>
        </p:txBody>
      </p:sp>
      <p:sp>
        <p:nvSpPr>
          <p:cNvPr id="14" name="Text Box 21">
            <a:extLst>
              <a:ext uri="{FF2B5EF4-FFF2-40B4-BE49-F238E27FC236}">
                <a16:creationId xmlns:a16="http://schemas.microsoft.com/office/drawing/2014/main" id="{16ED7DCE-3628-43C7-A5F6-3686E41DD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0" y="2437924"/>
            <a:ext cx="3308537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 err="1">
                <a:latin typeface="Times New Roman" panose="02020603050405020304" pitchFamily="18" charset="0"/>
              </a:rPr>
              <a:t>LPLEUY</a:t>
            </a:r>
            <a:endParaRPr lang="en-US" altLang="en-US" sz="2471" b="1" dirty="0">
              <a:latin typeface="Times New Roman" panose="02020603050405020304" pitchFamily="18" charset="0"/>
            </a:endParaRPr>
          </a:p>
        </p:txBody>
      </p:sp>
      <p:sp>
        <p:nvSpPr>
          <p:cNvPr id="15" name="Text Box 22">
            <a:extLst>
              <a:ext uri="{FF2B5EF4-FFF2-40B4-BE49-F238E27FC236}">
                <a16:creationId xmlns:a16="http://schemas.microsoft.com/office/drawing/2014/main" id="{2F816B92-99A2-4892-8A7E-D81C495BE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0" y="3148878"/>
            <a:ext cx="3308537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 err="1">
                <a:latin typeface="Times New Roman" panose="02020603050405020304" pitchFamily="18" charset="0"/>
              </a:rPr>
              <a:t>FORFTE</a:t>
            </a:r>
            <a:endParaRPr lang="en-US" altLang="en-US" sz="2471" b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903FDC87-A716-46E3-9E40-FDC58822B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0" y="3869101"/>
            <a:ext cx="3308537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 err="1">
                <a:latin typeface="Times New Roman" panose="02020603050405020304" pitchFamily="18" charset="0"/>
              </a:rPr>
              <a:t>MCODUPON</a:t>
            </a:r>
            <a:endParaRPr lang="en-US" altLang="en-US" sz="2471" b="1" dirty="0">
              <a:latin typeface="Times New Roman" panose="02020603050405020304" pitchFamily="18" charset="0"/>
            </a:endParaRPr>
          </a:p>
        </p:txBody>
      </p:sp>
      <p:sp>
        <p:nvSpPr>
          <p:cNvPr id="17" name="Text Box 24">
            <a:extLst>
              <a:ext uri="{FF2B5EF4-FFF2-40B4-BE49-F238E27FC236}">
                <a16:creationId xmlns:a16="http://schemas.microsoft.com/office/drawing/2014/main" id="{6C76A66F-F0C6-4D0B-B444-B559B95F6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0" y="4841125"/>
            <a:ext cx="3308537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 err="1">
                <a:latin typeface="Times New Roman" panose="02020603050405020304" pitchFamily="18" charset="0"/>
              </a:rPr>
              <a:t>DGEEW</a:t>
            </a:r>
            <a:endParaRPr lang="en-US" altLang="en-US" sz="2471" b="1" dirty="0">
              <a:latin typeface="Times New Roman" panose="02020603050405020304" pitchFamily="18" charset="0"/>
            </a:endParaRP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B661D189-6A93-494F-964E-D9EEC531A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7167" y="1569315"/>
            <a:ext cx="5563812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71" b="1" dirty="0">
                <a:latin typeface="Times New Roman" panose="02020603050405020304" pitchFamily="18" charset="0"/>
              </a:rPr>
              <a:t>1. Force applied over a distance</a:t>
            </a:r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id="{B38D1AFF-FF24-4250-ADE0-F4056E5E6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918" y="2438829"/>
            <a:ext cx="5329769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71" b="1" dirty="0">
                <a:latin typeface="Times New Roman" panose="02020603050405020304" pitchFamily="18" charset="0"/>
              </a:rPr>
              <a:t>2. A block and tackle would be one</a:t>
            </a: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id="{70CD0E0F-9819-4B33-8AEC-1C3C9E533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3819" y="3147065"/>
            <a:ext cx="5595469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>
                <a:latin typeface="Times New Roman" panose="02020603050405020304" pitchFamily="18" charset="0"/>
              </a:rPr>
              <a:t>3. The force we put into the machine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542438D3-B480-42E6-8767-3D6ED6026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760" y="3868193"/>
            <a:ext cx="5492014" cy="852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71" b="1" dirty="0">
                <a:latin typeface="Times New Roman" panose="02020603050405020304" pitchFamily="18" charset="0"/>
              </a:rPr>
              <a:t>4. 2 or more simple machines working together</a:t>
            </a:r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BB4D6E70-120D-46CE-97D8-F74A52E2B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760" y="4822578"/>
            <a:ext cx="5492014" cy="852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71" b="1" dirty="0">
                <a:latin typeface="Times New Roman" panose="02020603050405020304" pitchFamily="18" charset="0"/>
              </a:rPr>
              <a:t>5. Consists of 2 inclined planes back to back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2C824B6-50FE-4053-A736-2E8B4648FD02}"/>
              </a:ext>
            </a:extLst>
          </p:cNvPr>
          <p:cNvSpPr txBox="1"/>
          <p:nvPr/>
        </p:nvSpPr>
        <p:spPr>
          <a:xfrm>
            <a:off x="134471" y="6557183"/>
            <a:ext cx="3869037" cy="2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35" i="1" dirty="0"/>
              <a:t>T. Tomm 2021   https://sciencespot.net</a:t>
            </a:r>
          </a:p>
        </p:txBody>
      </p:sp>
    </p:spTree>
    <p:extLst>
      <p:ext uri="{BB962C8B-B14F-4D97-AF65-F5344CB8AC3E}">
        <p14:creationId xmlns:p14="http://schemas.microsoft.com/office/powerpoint/2010/main" val="322551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8314" y="417165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D221E2D-156E-4EEC-A435-FFEF413DB00C}"/>
              </a:ext>
            </a:extLst>
          </p:cNvPr>
          <p:cNvSpPr txBox="1"/>
          <p:nvPr/>
        </p:nvSpPr>
        <p:spPr>
          <a:xfrm>
            <a:off x="6519351" y="88"/>
            <a:ext cx="2495364" cy="38856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925" b="1" dirty="0"/>
              <a:t>MONDAY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8A6F9FCE-B3A9-493D-A8ED-B33F12431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023" y="918833"/>
            <a:ext cx="8888506" cy="47256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71" b="1" dirty="0">
                <a:solidFill>
                  <a:srgbClr val="FFFF00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21DA9BF5-6595-46EC-9398-E7C384D08522}"/>
              </a:ext>
            </a:extLst>
          </p:cNvPr>
          <p:cNvSpPr txBox="1">
            <a:spLocks/>
          </p:cNvSpPr>
          <p:nvPr/>
        </p:nvSpPr>
        <p:spPr>
          <a:xfrm>
            <a:off x="134470" y="81839"/>
            <a:ext cx="6244114" cy="620703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294" dirty="0">
                <a:latin typeface="Cooper Black" panose="0208090404030B020404" pitchFamily="18" charset="0"/>
              </a:rPr>
              <a:t>Simple Scramble</a:t>
            </a:r>
            <a:endParaRPr lang="en-US" sz="4236" dirty="0">
              <a:latin typeface="Cooper Black" panose="0208090404030B020404" pitchFamily="18" charset="0"/>
            </a:endParaRP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242748A-A13C-419B-A1AA-AE396E2AC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1" y="1569315"/>
            <a:ext cx="2576190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 err="1">
                <a:latin typeface="Times New Roman" panose="02020603050405020304" pitchFamily="18" charset="0"/>
              </a:rPr>
              <a:t>KORW</a:t>
            </a:r>
            <a:endParaRPr lang="en-US" altLang="en-US" sz="2471" b="1" dirty="0">
              <a:latin typeface="Times New Roman" panose="02020603050405020304" pitchFamily="18" charset="0"/>
            </a:endParaRPr>
          </a:p>
        </p:txBody>
      </p:sp>
      <p:sp>
        <p:nvSpPr>
          <p:cNvPr id="14" name="Text Box 21">
            <a:extLst>
              <a:ext uri="{FF2B5EF4-FFF2-40B4-BE49-F238E27FC236}">
                <a16:creationId xmlns:a16="http://schemas.microsoft.com/office/drawing/2014/main" id="{16ED7DCE-3628-43C7-A5F6-3686E41DD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1" y="2437924"/>
            <a:ext cx="2576190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 err="1">
                <a:latin typeface="Times New Roman" panose="02020603050405020304" pitchFamily="18" charset="0"/>
              </a:rPr>
              <a:t>LPLEUY</a:t>
            </a:r>
            <a:endParaRPr lang="en-US" altLang="en-US" sz="2471" b="1" dirty="0">
              <a:latin typeface="Times New Roman" panose="02020603050405020304" pitchFamily="18" charset="0"/>
            </a:endParaRPr>
          </a:p>
        </p:txBody>
      </p:sp>
      <p:sp>
        <p:nvSpPr>
          <p:cNvPr id="15" name="Text Box 22">
            <a:extLst>
              <a:ext uri="{FF2B5EF4-FFF2-40B4-BE49-F238E27FC236}">
                <a16:creationId xmlns:a16="http://schemas.microsoft.com/office/drawing/2014/main" id="{2F816B92-99A2-4892-8A7E-D81C495BE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1" y="3148878"/>
            <a:ext cx="2576190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 err="1">
                <a:latin typeface="Times New Roman" panose="02020603050405020304" pitchFamily="18" charset="0"/>
              </a:rPr>
              <a:t>FORFTE</a:t>
            </a:r>
            <a:endParaRPr lang="en-US" altLang="en-US" sz="2471" b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903FDC87-A716-46E3-9E40-FDC58822B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1" y="3869101"/>
            <a:ext cx="2576190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 err="1">
                <a:latin typeface="Times New Roman" panose="02020603050405020304" pitchFamily="18" charset="0"/>
              </a:rPr>
              <a:t>MCODUPON</a:t>
            </a:r>
            <a:endParaRPr lang="en-US" altLang="en-US" sz="2471" b="1" dirty="0">
              <a:latin typeface="Times New Roman" panose="02020603050405020304" pitchFamily="18" charset="0"/>
            </a:endParaRPr>
          </a:p>
        </p:txBody>
      </p:sp>
      <p:sp>
        <p:nvSpPr>
          <p:cNvPr id="17" name="Text Box 24">
            <a:extLst>
              <a:ext uri="{FF2B5EF4-FFF2-40B4-BE49-F238E27FC236}">
                <a16:creationId xmlns:a16="http://schemas.microsoft.com/office/drawing/2014/main" id="{6C76A66F-F0C6-4D0B-B444-B559B95F6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51" y="4841125"/>
            <a:ext cx="2576190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 err="1">
                <a:latin typeface="Times New Roman" panose="02020603050405020304" pitchFamily="18" charset="0"/>
              </a:rPr>
              <a:t>DGEEW</a:t>
            </a:r>
            <a:endParaRPr lang="en-US" altLang="en-US" sz="2471" b="1" dirty="0">
              <a:latin typeface="Times New Roman" panose="02020603050405020304" pitchFamily="18" charset="0"/>
            </a:endParaRP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B661D189-6A93-494F-964E-D9EEC531A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7167" y="1569315"/>
            <a:ext cx="5563812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71" b="1" dirty="0">
                <a:latin typeface="Times New Roman" panose="02020603050405020304" pitchFamily="18" charset="0"/>
              </a:rPr>
              <a:t>1. Force applied over a distance</a:t>
            </a:r>
          </a:p>
        </p:txBody>
      </p:sp>
      <p:sp>
        <p:nvSpPr>
          <p:cNvPr id="19" name="Text Box 21">
            <a:extLst>
              <a:ext uri="{FF2B5EF4-FFF2-40B4-BE49-F238E27FC236}">
                <a16:creationId xmlns:a16="http://schemas.microsoft.com/office/drawing/2014/main" id="{B38D1AFF-FF24-4250-ADE0-F4056E5E69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1918" y="2438829"/>
            <a:ext cx="5329769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71" b="1" dirty="0">
                <a:latin typeface="Times New Roman" panose="02020603050405020304" pitchFamily="18" charset="0"/>
              </a:rPr>
              <a:t>2. A block and tackle would be one</a:t>
            </a:r>
          </a:p>
        </p:txBody>
      </p:sp>
      <p:sp>
        <p:nvSpPr>
          <p:cNvPr id="20" name="Text Box 22">
            <a:extLst>
              <a:ext uri="{FF2B5EF4-FFF2-40B4-BE49-F238E27FC236}">
                <a16:creationId xmlns:a16="http://schemas.microsoft.com/office/drawing/2014/main" id="{70CD0E0F-9819-4B33-8AEC-1C3C9E533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3819" y="3147065"/>
            <a:ext cx="5595469" cy="47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>
                <a:latin typeface="Times New Roman" panose="02020603050405020304" pitchFamily="18" charset="0"/>
              </a:rPr>
              <a:t>3. The force we put into the machine</a:t>
            </a:r>
          </a:p>
        </p:txBody>
      </p:sp>
      <p:sp>
        <p:nvSpPr>
          <p:cNvPr id="21" name="Text Box 23">
            <a:extLst>
              <a:ext uri="{FF2B5EF4-FFF2-40B4-BE49-F238E27FC236}">
                <a16:creationId xmlns:a16="http://schemas.microsoft.com/office/drawing/2014/main" id="{542438D3-B480-42E6-8767-3D6ED6026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760" y="3868193"/>
            <a:ext cx="5492014" cy="852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71" b="1" dirty="0">
                <a:latin typeface="Times New Roman" panose="02020603050405020304" pitchFamily="18" charset="0"/>
              </a:rPr>
              <a:t>4. 2 or more simple machines working together</a:t>
            </a:r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BB4D6E70-120D-46CE-97D8-F74A52E2B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760" y="4822578"/>
            <a:ext cx="5492014" cy="852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71" b="1" dirty="0">
                <a:latin typeface="Times New Roman" panose="02020603050405020304" pitchFamily="18" charset="0"/>
              </a:rPr>
              <a:t>5. Consists of 2 inclined planes back to back</a:t>
            </a: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0242748A-A13C-419B-A1AA-AE396E2AC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63" y="1585250"/>
            <a:ext cx="2576190" cy="4725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>
                <a:solidFill>
                  <a:srgbClr val="FF0000"/>
                </a:solidFill>
                <a:latin typeface="Times New Roman" panose="02020603050405020304" pitchFamily="18" charset="0"/>
              </a:rPr>
              <a:t>WORK</a:t>
            </a: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16ED7DCE-3628-43C7-A5F6-3686E41DD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63" y="2453859"/>
            <a:ext cx="2576190" cy="4725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>
                <a:solidFill>
                  <a:srgbClr val="FF0000"/>
                </a:solidFill>
                <a:latin typeface="Times New Roman" panose="02020603050405020304" pitchFamily="18" charset="0"/>
              </a:rPr>
              <a:t>PULLEY</a:t>
            </a:r>
          </a:p>
        </p:txBody>
      </p:sp>
      <p:sp>
        <p:nvSpPr>
          <p:cNvPr id="25" name="Text Box 22">
            <a:extLst>
              <a:ext uri="{FF2B5EF4-FFF2-40B4-BE49-F238E27FC236}">
                <a16:creationId xmlns:a16="http://schemas.microsoft.com/office/drawing/2014/main" id="{2F816B92-99A2-4892-8A7E-D81C495BE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63" y="3164813"/>
            <a:ext cx="2576190" cy="4725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EFFORT</a:t>
            </a:r>
          </a:p>
        </p:txBody>
      </p:sp>
      <p:sp>
        <p:nvSpPr>
          <p:cNvPr id="26" name="Text Box 23">
            <a:extLst>
              <a:ext uri="{FF2B5EF4-FFF2-40B4-BE49-F238E27FC236}">
                <a16:creationId xmlns:a16="http://schemas.microsoft.com/office/drawing/2014/main" id="{903FDC87-A716-46E3-9E40-FDC58822B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63" y="3885037"/>
            <a:ext cx="2576190" cy="4725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COMPOUND</a:t>
            </a:r>
          </a:p>
        </p:txBody>
      </p:sp>
      <p:sp>
        <p:nvSpPr>
          <p:cNvPr id="27" name="Text Box 24">
            <a:extLst>
              <a:ext uri="{FF2B5EF4-FFF2-40B4-BE49-F238E27FC236}">
                <a16:creationId xmlns:a16="http://schemas.microsoft.com/office/drawing/2014/main" id="{6C76A66F-F0C6-4D0B-B444-B559B95F6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63" y="4857061"/>
            <a:ext cx="2576190" cy="4725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71" b="1" dirty="0">
                <a:solidFill>
                  <a:srgbClr val="FF0000"/>
                </a:solidFill>
                <a:latin typeface="Times New Roman" panose="02020603050405020304" pitchFamily="18" charset="0"/>
              </a:rPr>
              <a:t>WEDGE</a:t>
            </a:r>
          </a:p>
        </p:txBody>
      </p:sp>
    </p:spTree>
    <p:extLst>
      <p:ext uri="{BB962C8B-B14F-4D97-AF65-F5344CB8AC3E}">
        <p14:creationId xmlns:p14="http://schemas.microsoft.com/office/powerpoint/2010/main" val="351011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129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Cooper Black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</dc:title>
  <dc:creator>Tracy Trimpe</dc:creator>
  <cp:lastModifiedBy>Tracy Tomm</cp:lastModifiedBy>
  <cp:revision>155</cp:revision>
  <dcterms:created xsi:type="dcterms:W3CDTF">2007-02-20T02:20:42Z</dcterms:created>
  <dcterms:modified xsi:type="dcterms:W3CDTF">2022-01-15T03:17:24Z</dcterms:modified>
</cp:coreProperties>
</file>