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6" autoAdjust="0"/>
    <p:restoredTop sz="94660"/>
  </p:normalViewPr>
  <p:slideViewPr>
    <p:cSldViewPr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smbik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26129"/>
            <a:ext cx="7184571" cy="4191000"/>
          </a:xfrm>
          <a:prstGeom prst="rect">
            <a:avLst/>
          </a:prstGeom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922114"/>
            <a:ext cx="9144000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How many different simple machines can you find in the bike?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3600" y="5670908"/>
            <a:ext cx="4876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http://www.sciencetech.technomuses.ca/english/schoolzone/activities_mach3.cfm</a:t>
            </a:r>
          </a:p>
        </p:txBody>
      </p:sp>
      <p:sp>
        <p:nvSpPr>
          <p:cNvPr id="5" name="WordArt 10">
            <a:extLst>
              <a:ext uri="{FF2B5EF4-FFF2-40B4-BE49-F238E27FC236}">
                <a16:creationId xmlns:a16="http://schemas.microsoft.com/office/drawing/2014/main" id="{3EC591E8-AEF5-48A6-8C28-D80D2F4413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" y="105471"/>
            <a:ext cx="5943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Compound Machines</a:t>
            </a:r>
          </a:p>
        </p:txBody>
      </p:sp>
      <p:pic>
        <p:nvPicPr>
          <p:cNvPr id="7" name="Picture 7" descr="scistartlogo2">
            <a:extLst>
              <a:ext uri="{FF2B5EF4-FFF2-40B4-BE49-F238E27FC236}">
                <a16:creationId xmlns:a16="http://schemas.microsoft.com/office/drawing/2014/main" id="{D3223368-598A-46D0-BC01-E5E26E11D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3963" y="4777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41D755-4A17-47EB-BA9A-00992EC8B907}"/>
              </a:ext>
            </a:extLst>
          </p:cNvPr>
          <p:cNvSpPr txBox="1"/>
          <p:nvPr/>
        </p:nvSpPr>
        <p:spPr>
          <a:xfrm>
            <a:off x="0" y="6527795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2021   https://sciencespot.net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Label your answers on the diagram.</a:t>
            </a:r>
          </a:p>
        </p:txBody>
      </p:sp>
      <p:pic>
        <p:nvPicPr>
          <p:cNvPr id="16" name="Picture 15" descr="smbik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47800"/>
            <a:ext cx="7184571" cy="4191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286000" y="6477000"/>
            <a:ext cx="4876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http://www.sciencetech.technomuses.ca/english/schoolzone/activities_mach3.cfm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68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155</cp:revision>
  <dcterms:created xsi:type="dcterms:W3CDTF">2007-02-20T02:20:42Z</dcterms:created>
  <dcterms:modified xsi:type="dcterms:W3CDTF">2021-12-13T03:24:12Z</dcterms:modified>
</cp:coreProperties>
</file>