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9966FF"/>
    <a:srgbClr val="99FF66"/>
    <a:srgbClr val="FF99FF"/>
    <a:srgbClr val="FFFF00"/>
    <a:srgbClr val="55A747"/>
    <a:srgbClr val="B3D58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36" autoAdjust="0"/>
    <p:restoredTop sz="94660"/>
  </p:normalViewPr>
  <p:slideViewPr>
    <p:cSldViewPr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672D5-174B-41C1-AA21-8C5D38C0E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055E-DEE0-4E03-A352-AE5C8C657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53920-9DE6-4F5C-9944-F860C4F8B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1E8FE-23E8-42F0-8B5A-4E1567F7A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6FB13-8D1E-46BD-8EEA-B64E964A4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F72D5-7579-4D2C-A493-AFA054368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56B8-6030-4B15-8FC7-773473707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6BC0-AEDC-43C7-98F9-CF032E563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7510-1F21-4319-8FDF-032F1D4C5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DA35-6F43-4192-809D-6A29342F7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6059-FDB2-49AA-A5BB-65D6B6970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52610-0746-456B-8CC2-5EA1B70C05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smbik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26129"/>
            <a:ext cx="7184571" cy="4191000"/>
          </a:xfrm>
          <a:prstGeom prst="rect">
            <a:avLst/>
          </a:prstGeom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922114"/>
            <a:ext cx="9144000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How many different simple machines can you find in the bike?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3600" y="5670908"/>
            <a:ext cx="4876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http://www.sciencetech.technomuses.ca/english/schoolzone/activities_mach3.cfm</a:t>
            </a:r>
          </a:p>
        </p:txBody>
      </p:sp>
      <p:sp>
        <p:nvSpPr>
          <p:cNvPr id="5" name="WordArt 10">
            <a:extLst>
              <a:ext uri="{FF2B5EF4-FFF2-40B4-BE49-F238E27FC236}">
                <a16:creationId xmlns:a16="http://schemas.microsoft.com/office/drawing/2014/main" id="{3EC591E8-AEF5-48A6-8C28-D80D2F4413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" y="105471"/>
            <a:ext cx="5943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Compound Machines</a:t>
            </a:r>
          </a:p>
        </p:txBody>
      </p:sp>
      <p:pic>
        <p:nvPicPr>
          <p:cNvPr id="7" name="Picture 7" descr="scistartlogo2">
            <a:extLst>
              <a:ext uri="{FF2B5EF4-FFF2-40B4-BE49-F238E27FC236}">
                <a16:creationId xmlns:a16="http://schemas.microsoft.com/office/drawing/2014/main" id="{D3223368-598A-46D0-BC01-E5E26E11D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3963" y="47778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41D755-4A17-47EB-BA9A-00992EC8B907}"/>
              </a:ext>
            </a:extLst>
          </p:cNvPr>
          <p:cNvSpPr txBox="1"/>
          <p:nvPr/>
        </p:nvSpPr>
        <p:spPr>
          <a:xfrm>
            <a:off x="0" y="6527795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2021   https://sciencespot.net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Label your answers on the diagram.</a:t>
            </a:r>
          </a:p>
        </p:txBody>
      </p:sp>
      <p:pic>
        <p:nvPicPr>
          <p:cNvPr id="16" name="Picture 15" descr="smbik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7800"/>
            <a:ext cx="7184571" cy="4191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286000" y="6477000"/>
            <a:ext cx="4876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http://www.sciencetech.technomuses.ca/english/schoolzone/activities_mach3.cfm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68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Tracy Trimpe</dc:creator>
  <cp:lastModifiedBy>Tracy Tomm</cp:lastModifiedBy>
  <cp:revision>155</cp:revision>
  <dcterms:created xsi:type="dcterms:W3CDTF">2007-02-20T02:20:42Z</dcterms:created>
  <dcterms:modified xsi:type="dcterms:W3CDTF">2021-12-13T03:24:12Z</dcterms:modified>
</cp:coreProperties>
</file>