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9966FF"/>
    <a:srgbClr val="99FF66"/>
    <a:srgbClr val="FF99FF"/>
    <a:srgbClr val="FFFF00"/>
    <a:srgbClr val="55A747"/>
    <a:srgbClr val="B3D58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36" autoAdjust="0"/>
    <p:restoredTop sz="94660"/>
  </p:normalViewPr>
  <p:slideViewPr>
    <p:cSldViewPr>
      <p:cViewPr varScale="1">
        <p:scale>
          <a:sx n="75" d="100"/>
          <a:sy n="75" d="100"/>
        </p:scale>
        <p:origin x="166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672D5-174B-41C1-AA21-8C5D38C0E1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8055E-DEE0-4E03-A352-AE5C8C6572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53920-9DE6-4F5C-9944-F860C4F8BA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1E8FE-23E8-42F0-8B5A-4E1567F7A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6FB13-8D1E-46BD-8EEA-B64E964A40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F72D5-7579-4D2C-A493-AFA054368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56B8-6030-4B15-8FC7-773473707B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66BC0-AEDC-43C7-98F9-CF032E563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07510-1F21-4319-8FDF-032F1D4C5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3DA35-6F43-4192-809D-6A29342F7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06059-FDB2-49AA-A5BB-65D6B6970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D52610-0746-456B-8CC2-5EA1B70C05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884420" y="616578"/>
            <a:ext cx="4191000" cy="46166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Identify each simple machine.</a:t>
            </a:r>
          </a:p>
        </p:txBody>
      </p:sp>
      <p:sp>
        <p:nvSpPr>
          <p:cNvPr id="6" name="Rectangle 5"/>
          <p:cNvSpPr/>
          <p:nvPr/>
        </p:nvSpPr>
        <p:spPr>
          <a:xfrm>
            <a:off x="4000500" y="6580006"/>
            <a:ext cx="4876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http://www.sciencetech.technomuses.ca/english/schoolzone/images/machsimp1.jpg</a:t>
            </a:r>
          </a:p>
        </p:txBody>
      </p:sp>
      <p:pic>
        <p:nvPicPr>
          <p:cNvPr id="14357" name="Picture 21"/>
          <p:cNvPicPr>
            <a:picLocks noChangeAspect="1" noChangeArrowheads="1"/>
          </p:cNvPicPr>
          <p:nvPr/>
        </p:nvPicPr>
        <p:blipFill rotWithShape="1">
          <a:blip r:embed="rId2"/>
          <a:srcRect b="19003"/>
          <a:stretch/>
        </p:blipFill>
        <p:spPr bwMode="auto">
          <a:xfrm>
            <a:off x="2533650" y="1377854"/>
            <a:ext cx="3790950" cy="3945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304800" y="1676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A. ________________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2743200" y="1676400"/>
            <a:ext cx="2286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2667000" y="2590800"/>
            <a:ext cx="152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8600" y="2286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B. ________________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1925" y="3423165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C. ________________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47800" y="4495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D. ________________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5638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E. ________________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77000" y="2286000"/>
            <a:ext cx="2514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F. ________________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>
          <a:xfrm flipH="1" flipV="1">
            <a:off x="5981700" y="1486925"/>
            <a:ext cx="533400" cy="8362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19800" y="3124200"/>
            <a:ext cx="2819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G. ________________</a:t>
            </a:r>
          </a:p>
        </p:txBody>
      </p:sp>
      <p:cxnSp>
        <p:nvCxnSpPr>
          <p:cNvPr id="29" name="Straight Arrow Connector 28"/>
          <p:cNvCxnSpPr>
            <a:cxnSpLocks/>
          </p:cNvCxnSpPr>
          <p:nvPr/>
        </p:nvCxnSpPr>
        <p:spPr>
          <a:xfrm flipH="1">
            <a:off x="5867400" y="3429000"/>
            <a:ext cx="3810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7" descr="scistartlogo2">
            <a:extLst>
              <a:ext uri="{FF2B5EF4-FFF2-40B4-BE49-F238E27FC236}">
                <a16:creationId xmlns:a16="http://schemas.microsoft.com/office/drawing/2014/main" id="{C5BF2429-F572-4CF3-A458-1AE6ACC15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2774" y="102366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B63C1D9-35A8-45F1-9E46-96462D0B8C01}"/>
              </a:ext>
            </a:extLst>
          </p:cNvPr>
          <p:cNvSpPr txBox="1"/>
          <p:nvPr/>
        </p:nvSpPr>
        <p:spPr>
          <a:xfrm>
            <a:off x="54021" y="6526445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2021   https://sciencespot.net</a:t>
            </a:r>
          </a:p>
        </p:txBody>
      </p:sp>
      <p:pic>
        <p:nvPicPr>
          <p:cNvPr id="23" name="Picture 21">
            <a:extLst>
              <a:ext uri="{FF2B5EF4-FFF2-40B4-BE49-F238E27FC236}">
                <a16:creationId xmlns:a16="http://schemas.microsoft.com/office/drawing/2014/main" id="{2AC615C3-C29B-414B-A994-2066E8B952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t="82690"/>
          <a:stretch/>
        </p:blipFill>
        <p:spPr bwMode="auto">
          <a:xfrm>
            <a:off x="3767299" y="5394431"/>
            <a:ext cx="3790950" cy="843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2" name="Straight Arrow Connector 21"/>
          <p:cNvCxnSpPr>
            <a:cxnSpLocks/>
          </p:cNvCxnSpPr>
          <p:nvPr/>
        </p:nvCxnSpPr>
        <p:spPr>
          <a:xfrm flipV="1">
            <a:off x="3048000" y="5627658"/>
            <a:ext cx="1905000" cy="2397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WordArt 10">
            <a:extLst>
              <a:ext uri="{FF2B5EF4-FFF2-40B4-BE49-F238E27FC236}">
                <a16:creationId xmlns:a16="http://schemas.microsoft.com/office/drawing/2014/main" id="{37F9FC6D-59B7-48A7-85C4-9E7ADC34D9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9352" y="60618"/>
            <a:ext cx="4497387" cy="12016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Simply Machines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2424EA-8F97-4DCB-837D-C021BE746F85}"/>
              </a:ext>
            </a:extLst>
          </p:cNvPr>
          <p:cNvSpPr txBox="1"/>
          <p:nvPr/>
        </p:nvSpPr>
        <p:spPr>
          <a:xfrm>
            <a:off x="6223000" y="5823466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Wood Chisel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FB17850-CC2A-4E91-848E-368B09F4306B}"/>
              </a:ext>
            </a:extLst>
          </p:cNvPr>
          <p:cNvSpPr txBox="1"/>
          <p:nvPr/>
        </p:nvSpPr>
        <p:spPr>
          <a:xfrm>
            <a:off x="6096000" y="141479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Jar Lid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0" y="6477000"/>
            <a:ext cx="4876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http://www.sciencetech.technomuses.ca/english/schoolzone/images/machsimp1.jpg</a:t>
            </a:r>
          </a:p>
        </p:txBody>
      </p:sp>
      <p:pic>
        <p:nvPicPr>
          <p:cNvPr id="14357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3650" y="619125"/>
            <a:ext cx="4381500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304800" y="990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A. ________________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2743200" y="990600"/>
            <a:ext cx="2286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667000" y="1905000"/>
            <a:ext cx="1905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8600" y="1600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B. ________________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4800" y="2971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C. ________________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47800" y="4495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D. ________________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5638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E. ________________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048000" y="5638800"/>
            <a:ext cx="9144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77000" y="2286000"/>
            <a:ext cx="2514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F. ________________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>
          <a:xfrm flipH="1" flipV="1">
            <a:off x="6629400" y="838200"/>
            <a:ext cx="914400" cy="132311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19800" y="3124200"/>
            <a:ext cx="2819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G. ________________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rot="16200000" flipH="1">
            <a:off x="5981700" y="3695700"/>
            <a:ext cx="6096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3824" y="838200"/>
            <a:ext cx="1981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LEVER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672" y="1475872"/>
            <a:ext cx="1981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WHEEL &amp; AXLE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9650" y="2583875"/>
            <a:ext cx="1981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INCLINED PLANE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28800" y="4371110"/>
            <a:ext cx="1981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PULLEY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0800" y="2999510"/>
            <a:ext cx="1981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WHEEL &amp; AXLE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14400" y="5514110"/>
            <a:ext cx="1981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WEDGE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67950" y="2168009"/>
            <a:ext cx="1981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Screw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37B126-EC5C-49E0-9C5B-BA4722606C8F}"/>
              </a:ext>
            </a:extLst>
          </p:cNvPr>
          <p:cNvSpPr txBox="1"/>
          <p:nvPr/>
        </p:nvSpPr>
        <p:spPr>
          <a:xfrm>
            <a:off x="6734175" y="720209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Jar Lid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447B4B9-A744-43C6-BF24-99457C23CF1D}"/>
              </a:ext>
            </a:extLst>
          </p:cNvPr>
          <p:cNvSpPr txBox="1"/>
          <p:nvPr/>
        </p:nvSpPr>
        <p:spPr>
          <a:xfrm>
            <a:off x="5391150" y="5752637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Wood Chisel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3" grpId="0" animBg="1"/>
      <p:bldP spid="26" grpId="0" animBg="1"/>
      <p:bldP spid="27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120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am I?</dc:title>
  <dc:creator>Tracy Trimpe</dc:creator>
  <cp:lastModifiedBy>Tracy Tomm</cp:lastModifiedBy>
  <cp:revision>155</cp:revision>
  <dcterms:created xsi:type="dcterms:W3CDTF">2007-02-20T02:20:42Z</dcterms:created>
  <dcterms:modified xsi:type="dcterms:W3CDTF">2021-12-16T21:35:14Z</dcterms:modified>
</cp:coreProperties>
</file>