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313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1" autoAdjust="0"/>
    <p:restoredTop sz="94660"/>
  </p:normalViewPr>
  <p:slideViewPr>
    <p:cSldViewPr>
      <p:cViewPr varScale="1">
        <p:scale>
          <a:sx n="68" d="100"/>
          <a:sy n="68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D752C-1DAE-4DDA-B690-B9F031693473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0E856-7030-4177-86EB-4E4B370B96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8D55-8082-4D04-A2D0-F586CEBB0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AC09A-D372-41FE-91C2-05E992610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CAED-F8DC-423E-857C-2A59874D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A576-9E09-464C-9E71-5A3D894E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4FB3C-743B-4733-8D3B-BD816E62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6C2C0-6E10-4A12-8C6F-5A2C886AA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7FA2-98F8-4F66-A014-637DE7346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C7D9-4FF9-4FB6-BF54-F04CECE60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2FEBD-3169-4408-8264-829CB4C31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36D00-A4F7-4701-9606-2053E66C7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F5719-68F0-4806-94BC-9181D2E07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369D12D-1458-4C3C-8967-451DC777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-nd/3.0/" TargetMode="External"/><Relationship Id="rId4" Type="http://schemas.openxmlformats.org/officeDocument/2006/relationships/hyperlink" Target="http://blesstheirheartsmom.blogspot.com/2010/08/keeping-cool-this-summer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55816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Examples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5810250" y="64008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US" sz="1200" i="1" dirty="0"/>
              <a:t>T. Tomm 2019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Cooper Black"/>
              </a:rPr>
              <a:t>Heat Transfer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DFA15F-E833-485B-BB87-EE7C64A238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87969" y="4154253"/>
            <a:ext cx="2783857" cy="2171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1E884D-E614-459F-9042-4909A955BA8C}"/>
              </a:ext>
            </a:extLst>
          </p:cNvPr>
          <p:cNvSpPr txBox="1"/>
          <p:nvPr/>
        </p:nvSpPr>
        <p:spPr>
          <a:xfrm>
            <a:off x="37514" y="6474816"/>
            <a:ext cx="3772486" cy="230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://blesstheirheartsmom.blogspot.com/2010/08/keeping-cool-this-summer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nc-nd/3.0/"/>
              </a:rPr>
              <a:t>CC BY-NC-ND</a:t>
            </a:r>
            <a:endParaRPr lang="en-US" sz="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1524000" y="9906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Air heats up to become less dense and rise to the top; as it cools it sinks to the bottom. 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</a:rPr>
              <a:t>What type of heat transfer is illustrated by the examples?</a:t>
            </a:r>
          </a:p>
          <a:p>
            <a:pPr algn="ctr"/>
            <a:r>
              <a:rPr lang="en-US" sz="2400" b="1" dirty="0">
                <a:latin typeface="Times New Roman" pitchFamily="18" charset="0"/>
              </a:rPr>
              <a:t>Three types – conduction, convection, and radiation</a:t>
            </a:r>
          </a:p>
        </p:txBody>
      </p:sp>
      <p:pic>
        <p:nvPicPr>
          <p:cNvPr id="6" name="Picture 5" descr="Superfood-Smores-14.jpg"/>
          <p:cNvPicPr/>
          <p:nvPr/>
        </p:nvPicPr>
        <p:blipFill>
          <a:blip r:embed="rId2" cstate="print"/>
          <a:srcRect t="23558" r="47284" b="19471"/>
          <a:stretch>
            <a:fillRect/>
          </a:stretch>
        </p:blipFill>
        <p:spPr>
          <a:xfrm>
            <a:off x="228600" y="5257800"/>
            <a:ext cx="1943100" cy="1400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6-balloon-rainbow_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8600" y="884555"/>
            <a:ext cx="1097280" cy="14014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hotpan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8600" y="2514600"/>
            <a:ext cx="1097280" cy="9721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radiator.gif"/>
          <p:cNvPicPr/>
          <p:nvPr/>
        </p:nvPicPr>
        <p:blipFill>
          <a:blip r:embed="rId5" cstate="print"/>
          <a:srcRect l="32967" t="19544" r="29304"/>
          <a:stretch>
            <a:fillRect/>
          </a:stretch>
        </p:blipFill>
        <p:spPr>
          <a:xfrm>
            <a:off x="228600" y="3657600"/>
            <a:ext cx="1097280" cy="13182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2" name="Straight Arrow Connector 11"/>
          <p:cNvCxnSpPr/>
          <p:nvPr/>
        </p:nvCxnSpPr>
        <p:spPr>
          <a:xfrm flipH="1" flipV="1">
            <a:off x="914400" y="1265556"/>
            <a:ext cx="609600" cy="18689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1524000" y="23622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 end of the handle becomes hot even though it is not directly over the flame.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219200" y="2590800"/>
            <a:ext cx="3810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1600200" y="32766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Air near the radiator heats up and rises to the top of the room, but sinks again when it cools.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143000" y="3657600"/>
            <a:ext cx="533400" cy="228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1600200" y="43434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Heat is given off by the radiator and warms objects directly in its path.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1143000" y="4655403"/>
            <a:ext cx="533400" cy="14519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2514600" y="5867400"/>
            <a:ext cx="662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 chocolate touching the marshmallow melts.</a:t>
            </a:r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>
          <a:xfrm flipH="1">
            <a:off x="1905000" y="6098233"/>
            <a:ext cx="609600" cy="7396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082109" y="884555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01109" y="2249269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09600" y="3505200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62000" y="4611469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057400" y="5410200"/>
            <a:ext cx="4924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1524000" y="9906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Air heats up to become less dense and rise to the top; as it cools it sinks to the bottom. 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pic>
        <p:nvPicPr>
          <p:cNvPr id="6" name="Picture 5" descr="Superfood-Smores-14.jpg"/>
          <p:cNvPicPr/>
          <p:nvPr/>
        </p:nvPicPr>
        <p:blipFill>
          <a:blip r:embed="rId2" cstate="print"/>
          <a:srcRect t="23558" r="47284" b="19471"/>
          <a:stretch>
            <a:fillRect/>
          </a:stretch>
        </p:blipFill>
        <p:spPr>
          <a:xfrm>
            <a:off x="228600" y="5257800"/>
            <a:ext cx="1943100" cy="1400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6-balloon-rainbow_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8600" y="838200"/>
            <a:ext cx="1097280" cy="14014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hotpan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8600" y="2514600"/>
            <a:ext cx="1097280" cy="9721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radiator.gif"/>
          <p:cNvPicPr/>
          <p:nvPr/>
        </p:nvPicPr>
        <p:blipFill>
          <a:blip r:embed="rId5" cstate="print"/>
          <a:srcRect l="32967" t="19544" r="29304"/>
          <a:stretch>
            <a:fillRect/>
          </a:stretch>
        </p:blipFill>
        <p:spPr>
          <a:xfrm>
            <a:off x="228600" y="3657600"/>
            <a:ext cx="1097280" cy="13182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2" name="Straight Arrow Connector 11"/>
          <p:cNvCxnSpPr>
            <a:stCxn id="4104" idx="1"/>
          </p:cNvCxnSpPr>
          <p:nvPr/>
        </p:nvCxnSpPr>
        <p:spPr>
          <a:xfrm flipH="1" flipV="1">
            <a:off x="914400" y="1219201"/>
            <a:ext cx="609600" cy="18689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1524000" y="21336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 end of the handle becomes hot even though it is not directly over the flame.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219200" y="2362200"/>
            <a:ext cx="381000" cy="228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1600200" y="32766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Air near the radiator heats up and rises to the top of the room, but sinks again when it cools.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143000" y="3657600"/>
            <a:ext cx="533400" cy="228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1600200" y="43434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Heat is given off by the radiator and warms objects directly in its path.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1143000" y="4655403"/>
            <a:ext cx="533400" cy="14519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2514600" y="5638800"/>
            <a:ext cx="662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175" indent="-3175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 chocolate touching the marshmallow melts.</a:t>
            </a:r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>
          <a:xfrm flipH="1">
            <a:off x="2057400" y="5869633"/>
            <a:ext cx="457200" cy="37876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082109" y="838200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01109" y="2249269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09600" y="3505200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62000" y="4611469"/>
            <a:ext cx="5180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057400" y="5410200"/>
            <a:ext cx="4924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C0F3B66-2BC2-4AEC-B4E6-4AC033B59249}"/>
              </a:ext>
            </a:extLst>
          </p:cNvPr>
          <p:cNvSpPr/>
          <p:nvPr/>
        </p:nvSpPr>
        <p:spPr>
          <a:xfrm>
            <a:off x="5334000" y="1524000"/>
            <a:ext cx="26581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CONVECTION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C0F3B66-2BC2-4AEC-B4E6-4AC033B59249}"/>
              </a:ext>
            </a:extLst>
          </p:cNvPr>
          <p:cNvSpPr/>
          <p:nvPr/>
        </p:nvSpPr>
        <p:spPr>
          <a:xfrm>
            <a:off x="5334000" y="2514600"/>
            <a:ext cx="2678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CONDUCTION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C0F3B66-2BC2-4AEC-B4E6-4AC033B59249}"/>
              </a:ext>
            </a:extLst>
          </p:cNvPr>
          <p:cNvSpPr/>
          <p:nvPr/>
        </p:nvSpPr>
        <p:spPr>
          <a:xfrm>
            <a:off x="6248400" y="3733800"/>
            <a:ext cx="26581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CONVECTION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C0F3B66-2BC2-4AEC-B4E6-4AC033B59249}"/>
              </a:ext>
            </a:extLst>
          </p:cNvPr>
          <p:cNvSpPr/>
          <p:nvPr/>
        </p:nvSpPr>
        <p:spPr>
          <a:xfrm>
            <a:off x="4038600" y="4800600"/>
            <a:ext cx="2253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RADIATION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C0F3B66-2BC2-4AEC-B4E6-4AC033B59249}"/>
              </a:ext>
            </a:extLst>
          </p:cNvPr>
          <p:cNvSpPr/>
          <p:nvPr/>
        </p:nvSpPr>
        <p:spPr>
          <a:xfrm>
            <a:off x="2895600" y="6096000"/>
            <a:ext cx="52586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CONDUCTION or RADIATION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224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100</cp:revision>
  <dcterms:created xsi:type="dcterms:W3CDTF">2007-07-27T19:50:33Z</dcterms:created>
  <dcterms:modified xsi:type="dcterms:W3CDTF">2019-08-07T22:32:47Z</dcterms:modified>
</cp:coreProperties>
</file>