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10" r:id="rId4"/>
    <p:sldId id="31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60"/>
  </p:normalViewPr>
  <p:slideViewPr>
    <p:cSldViewPr>
      <p:cViewPr varScale="1">
        <p:scale>
          <a:sx n="68" d="100"/>
          <a:sy n="68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partner-content/mit-k12/mit-k12-physics/v/heat-transfer" TargetMode="External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lesstheirheartsmom.blogspot.com/2010/08/keeping-cool-this-summer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hanacademy.org/partner-content/mit-k12/mit-k12-physics/v/heat-transfe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558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How is heat transferred?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581025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1200" i="1" dirty="0"/>
              <a:t>T. Tomm 2019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Heat Transfer</a:t>
            </a:r>
          </a:p>
        </p:txBody>
      </p:sp>
      <p:pic>
        <p:nvPicPr>
          <p:cNvPr id="7" name="Picture 2" descr="C:\Users\ttomm\AppData\Local\Microsoft\Windows\INetCache\IE\S4OLZASG\Movie_icon_2[1].png">
            <a:hlinkClick r:id="rId3"/>
            <a:extLst>
              <a:ext uri="{FF2B5EF4-FFF2-40B4-BE49-F238E27FC236}">
                <a16:creationId xmlns:a16="http://schemas.microsoft.com/office/drawing/2014/main" id="{302AD36A-B78E-42BB-B634-BF88CF17F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2769" y="5228102"/>
            <a:ext cx="1295399" cy="1097851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DFA15F-E833-485B-BB87-EE7C64A238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87969" y="4154253"/>
            <a:ext cx="2783857" cy="2171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1E884D-E614-459F-9042-4909A955BA8C}"/>
              </a:ext>
            </a:extLst>
          </p:cNvPr>
          <p:cNvSpPr txBox="1"/>
          <p:nvPr/>
        </p:nvSpPr>
        <p:spPr>
          <a:xfrm>
            <a:off x="37514" y="6474816"/>
            <a:ext cx="3772486" cy="23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://blesstheirheartsmom.blogspot.com/2010/08/keeping-cool-this-summ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nc-nd/3.0/"/>
              </a:rPr>
              <a:t>CC BY-NC-ND</a:t>
            </a:r>
            <a:endParaRPr lang="en-US"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204567" y="1075073"/>
            <a:ext cx="8734865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type of camera can measure temperatures?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Spectral	B. Conductive		C.  Thermal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heat transfer occurs when heat moves through a piece of metal, such as a metal spoon?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heat transfer involves rising warm air and sinking cold air?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Heat from the sun that reaches us directly is called: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>
              <a:spcBef>
                <a:spcPct val="50000"/>
              </a:spcBef>
            </a:pPr>
            <a:endParaRPr lang="en-US" sz="11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Challenge: How would a lava lamp illustrate all three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types of heat transfer?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85800" y="199127"/>
            <a:ext cx="8458200" cy="69249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Choose the BEST answer for each.</a:t>
            </a:r>
          </a:p>
          <a:p>
            <a:pPr algn="ctr"/>
            <a:r>
              <a:rPr lang="en-US" sz="1100" b="1" dirty="0">
                <a:latin typeface="Times New Roman" pitchFamily="18" charset="0"/>
              </a:rPr>
              <a:t>Video link: </a:t>
            </a:r>
            <a:r>
              <a:rPr lang="en-US" sz="1100" dirty="0">
                <a:hlinkClick r:id="rId2"/>
              </a:rPr>
              <a:t>https://www.khanacademy.org/partner-content/mit-k12/mit-k12-physics/v/heat-transfer</a:t>
            </a:r>
            <a:endParaRPr lang="en-US" sz="2800" b="1" dirty="0">
              <a:latin typeface="Times New Roman" pitchFamily="18" charset="0"/>
            </a:endParaRPr>
          </a:p>
        </p:txBody>
      </p:sp>
      <p:pic>
        <p:nvPicPr>
          <p:cNvPr id="14" name="Picture 2" descr="C:\Users\ttomm\AppData\Local\Microsoft\Windows\INetCache\IE\S4OLZASG\Movie_icon_2[1].png">
            <a:hlinkClick r:id="rId2"/>
            <a:extLst>
              <a:ext uri="{FF2B5EF4-FFF2-40B4-BE49-F238E27FC236}">
                <a16:creationId xmlns:a16="http://schemas.microsoft.com/office/drawing/2014/main" id="{2AD151AA-363B-4FF4-829B-0EB06CD0D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-30984"/>
            <a:ext cx="1295399" cy="1097851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F5EEBC0-65BF-4917-B662-F60BC3EBCA3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2400" y="4200544"/>
            <a:ext cx="1050590" cy="24799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204567" y="1075073"/>
            <a:ext cx="8734865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type of camera can measure temperatures?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Spectral	B. Conductive		C.  Thermal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heat transfer occurs when heat transfers through a piece of metal?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heat transfer involves rising warm air and sinking cold air?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Heat from the sun that reaches us is called: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Conduction	   B.  Convection	C.  Radiation</a:t>
            </a:r>
          </a:p>
          <a:p>
            <a:pPr>
              <a:spcBef>
                <a:spcPct val="50000"/>
              </a:spcBef>
            </a:pPr>
            <a:endParaRPr lang="en-US" sz="11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Challenge: How would a lava lamp illustrate all three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types of heat transfer?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5EEBC0-65BF-4917-B662-F60BC3EBCA3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4200544"/>
            <a:ext cx="1050590" cy="247996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F95A66C-5CA2-4992-83E7-EF0608293049}"/>
              </a:ext>
            </a:extLst>
          </p:cNvPr>
          <p:cNvSpPr/>
          <p:nvPr/>
        </p:nvSpPr>
        <p:spPr>
          <a:xfrm>
            <a:off x="5638800" y="1439592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7CF7B7-0522-44C1-8370-73B914B850CD}"/>
              </a:ext>
            </a:extLst>
          </p:cNvPr>
          <p:cNvSpPr/>
          <p:nvPr/>
        </p:nvSpPr>
        <p:spPr>
          <a:xfrm>
            <a:off x="685800" y="2743200"/>
            <a:ext cx="2209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23040D-1039-4D04-A828-F0FDFB5538D1}"/>
              </a:ext>
            </a:extLst>
          </p:cNvPr>
          <p:cNvSpPr/>
          <p:nvPr/>
        </p:nvSpPr>
        <p:spPr>
          <a:xfrm>
            <a:off x="3124200" y="3971944"/>
            <a:ext cx="2209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BFFCE4-FF24-409D-BDFB-170DC7BFE15C}"/>
              </a:ext>
            </a:extLst>
          </p:cNvPr>
          <p:cNvSpPr/>
          <p:nvPr/>
        </p:nvSpPr>
        <p:spPr>
          <a:xfrm>
            <a:off x="5446158" y="4961208"/>
            <a:ext cx="2209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3568149" y="6171356"/>
            <a:ext cx="301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Go to next slide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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6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204567" y="379995"/>
            <a:ext cx="8734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Challenge: How would a lava lamp illustrate all three types of heat transfer?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5EEBC0-65BF-4917-B662-F60BC3EBCA3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882710"/>
            <a:ext cx="1752600" cy="413709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062326-75F6-4138-A7DB-6840AF4D19CC}"/>
              </a:ext>
            </a:extLst>
          </p:cNvPr>
          <p:cNvSpPr/>
          <p:nvPr/>
        </p:nvSpPr>
        <p:spPr>
          <a:xfrm>
            <a:off x="2590800" y="4549710"/>
            <a:ext cx="185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Conduction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9567A-14AE-4E78-9672-C4B3A68EAD98}"/>
              </a:ext>
            </a:extLst>
          </p:cNvPr>
          <p:cNvSpPr/>
          <p:nvPr/>
        </p:nvSpPr>
        <p:spPr>
          <a:xfrm>
            <a:off x="2590799" y="3370183"/>
            <a:ext cx="157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Radiation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50C71D-7982-4292-AAD8-F6A5C75B2FA3}"/>
              </a:ext>
            </a:extLst>
          </p:cNvPr>
          <p:cNvSpPr/>
          <p:nvPr/>
        </p:nvSpPr>
        <p:spPr>
          <a:xfrm>
            <a:off x="2590799" y="2190656"/>
            <a:ext cx="1837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Convection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61269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91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95</cp:revision>
  <dcterms:created xsi:type="dcterms:W3CDTF">2007-07-27T19:50:33Z</dcterms:created>
  <dcterms:modified xsi:type="dcterms:W3CDTF">2019-08-07T22:31:56Z</dcterms:modified>
</cp:coreProperties>
</file>