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05" r:id="rId2"/>
    <p:sldId id="620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3300"/>
    <a:srgbClr val="FF33CC"/>
    <a:srgbClr val="00FF00"/>
    <a:srgbClr val="FF505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58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1196" y="301789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6">
            <a:extLst>
              <a:ext uri="{FF2B5EF4-FFF2-40B4-BE49-F238E27FC236}">
                <a16:creationId xmlns:a16="http://schemas.microsoft.com/office/drawing/2014/main" id="{CFE2E032-F993-401A-81A8-BD3A7CB60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12" y="1119680"/>
            <a:ext cx="10061111" cy="5847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Identify each type of simple machine.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FFC924-B3DA-4596-80EC-F3C50CD7C596}"/>
              </a:ext>
            </a:extLst>
          </p:cNvPr>
          <p:cNvSpPr/>
          <p:nvPr/>
        </p:nvSpPr>
        <p:spPr>
          <a:xfrm>
            <a:off x="0" y="0"/>
            <a:ext cx="71241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HE MINION" panose="020B0603050302020204" pitchFamily="34" charset="0"/>
              </a:rPr>
              <a:t>Name That Machine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HE MINION" panose="020B0603050302020204" pitchFamily="34" charset="0"/>
            </a:endParaRPr>
          </a:p>
        </p:txBody>
      </p:sp>
      <p:pic>
        <p:nvPicPr>
          <p:cNvPr id="9" name="Picture 8" descr="fishingpo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322" y="2013736"/>
            <a:ext cx="4019550" cy="3971925"/>
          </a:xfrm>
          <a:prstGeom prst="rect">
            <a:avLst/>
          </a:prstGeom>
        </p:spPr>
      </p:pic>
      <p:pic>
        <p:nvPicPr>
          <p:cNvPr id="12" name="Picture 11" descr="scisso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8300" y="5575960"/>
            <a:ext cx="3743325" cy="1905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95087" y="226165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#1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4581" y="5823177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#2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8963" y="1797948"/>
            <a:ext cx="4611758" cy="37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eyelets on the pole are ____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-139148" y="4156836"/>
            <a:ext cx="1570383" cy="6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reel is a(n) ____.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332922" y="4577592"/>
            <a:ext cx="1570383" cy="6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pole itself is a(n): ____.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753679" y="3090035"/>
            <a:ext cx="2458278" cy="6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sharp part of the hook is a(n): ____.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391479" y="6860279"/>
            <a:ext cx="2458278" cy="37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A &amp; C are both ____.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7229063" y="6008826"/>
            <a:ext cx="2024268" cy="6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cutting edges are _____.</a:t>
            </a:r>
          </a:p>
        </p:txBody>
      </p:sp>
      <p:sp>
        <p:nvSpPr>
          <p:cNvPr id="22" name="Text Box 6">
            <a:extLst>
              <a:ext uri="{FF2B5EF4-FFF2-40B4-BE49-F238E27FC236}">
                <a16:creationId xmlns:a16="http://schemas.microsoft.com/office/drawing/2014/main" id="{CFE2E032-F993-401A-81A8-BD3A7CB60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6722" y="1808792"/>
            <a:ext cx="2683565" cy="310854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Times New Roman" pitchFamily="18" charset="0"/>
              </a:rPr>
              <a:t>Word List: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Lever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Pulley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Wedge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Screw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Inclined Plane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Wheel &amp; Axle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419009-6BD6-4054-B159-2522373FF790}"/>
              </a:ext>
            </a:extLst>
          </p:cNvPr>
          <p:cNvSpPr txBox="1"/>
          <p:nvPr/>
        </p:nvSpPr>
        <p:spPr>
          <a:xfrm>
            <a:off x="168963" y="7480960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2021   https://sciencespot.net</a:t>
            </a:r>
          </a:p>
        </p:txBody>
      </p:sp>
    </p:spTree>
    <p:extLst>
      <p:ext uri="{BB962C8B-B14F-4D97-AF65-F5344CB8AC3E}">
        <p14:creationId xmlns:p14="http://schemas.microsoft.com/office/powerpoint/2010/main" val="131350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fishingp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322" y="2013736"/>
            <a:ext cx="4019550" cy="3971925"/>
          </a:xfrm>
          <a:prstGeom prst="rect">
            <a:avLst/>
          </a:prstGeom>
        </p:spPr>
      </p:pic>
      <p:pic>
        <p:nvPicPr>
          <p:cNvPr id="38" name="Picture 37" descr="scisso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8300" y="5575960"/>
            <a:ext cx="3743325" cy="190500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595087" y="2261656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#1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54581" y="5823177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#2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168963" y="1797948"/>
            <a:ext cx="4611758" cy="37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eyelets on the pole are ____</a:t>
            </a: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-139148" y="4156836"/>
            <a:ext cx="1570383" cy="6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reel is a(n) ____.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3332922" y="4577592"/>
            <a:ext cx="1570383" cy="6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pole itself is a(n): ____.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753679" y="3090035"/>
            <a:ext cx="2458278" cy="6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sharp part of the hook is a(n): ____.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1391479" y="6860279"/>
            <a:ext cx="2458278" cy="37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A &amp; C are both ____.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7229063" y="6008826"/>
            <a:ext cx="2024268" cy="65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The cutting edges are _____.</a:t>
            </a:r>
          </a:p>
        </p:txBody>
      </p:sp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1196" y="270901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6">
            <a:extLst>
              <a:ext uri="{FF2B5EF4-FFF2-40B4-BE49-F238E27FC236}">
                <a16:creationId xmlns:a16="http://schemas.microsoft.com/office/drawing/2014/main" id="{CFE2E032-F993-401A-81A8-BD3A7CB60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12" y="1119680"/>
            <a:ext cx="10061111" cy="58477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The answers are: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FFC924-B3DA-4596-80EC-F3C50CD7C596}"/>
              </a:ext>
            </a:extLst>
          </p:cNvPr>
          <p:cNvSpPr/>
          <p:nvPr/>
        </p:nvSpPr>
        <p:spPr>
          <a:xfrm>
            <a:off x="0" y="0"/>
            <a:ext cx="71241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HE MINION" panose="020B0603050302020204" pitchFamily="34" charset="0"/>
              </a:rPr>
              <a:t>Name That Machine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HE MINION" panose="020B0603050302020204" pitchFamily="34" charset="0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CFE2E032-F993-401A-81A8-BD3A7CB60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6722" y="1808792"/>
            <a:ext cx="2683565" cy="310854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Times New Roman" pitchFamily="18" charset="0"/>
              </a:rPr>
              <a:t>Word List: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Lever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Pulley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Wedge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Screw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Inclined Plane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Wheel &amp; Axle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558209" y="1758191"/>
            <a:ext cx="1212574" cy="438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</a:rPr>
              <a:t>Pulleys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0" y="5160687"/>
            <a:ext cx="1659836" cy="77735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</a:rPr>
              <a:t>Wheel &amp; Axle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4217504" y="4855887"/>
            <a:ext cx="1089992" cy="438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</a:rPr>
              <a:t>Lever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5284304" y="3418026"/>
            <a:ext cx="1089992" cy="438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</a:rPr>
              <a:t>Wedge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140766" y="6820521"/>
            <a:ext cx="1089992" cy="438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</a:rPr>
              <a:t>Levers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8090453" y="6333504"/>
            <a:ext cx="1272209" cy="438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 lIns="99276" tIns="49638" rIns="99276" bIns="49638">
            <a:spAutoFit/>
          </a:bodyPr>
          <a:lstStyle/>
          <a:p>
            <a:pPr algn="ctr" defTabSz="992188">
              <a:spcBef>
                <a:spcPct val="50000"/>
              </a:spcBef>
            </a:pPr>
            <a:r>
              <a:rPr lang="en-US" sz="2200" b="1" dirty="0">
                <a:latin typeface="Times New Roman" pitchFamily="18" charset="0"/>
              </a:rPr>
              <a:t>Wedges</a:t>
            </a:r>
          </a:p>
        </p:txBody>
      </p:sp>
    </p:spTree>
    <p:extLst>
      <p:ext uri="{BB962C8B-B14F-4D97-AF65-F5344CB8AC3E}">
        <p14:creationId xmlns:p14="http://schemas.microsoft.com/office/powerpoint/2010/main" val="131350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3136</TotalTime>
  <Words>160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THE MINION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213</cp:revision>
  <dcterms:created xsi:type="dcterms:W3CDTF">2021-01-11T03:34:29Z</dcterms:created>
  <dcterms:modified xsi:type="dcterms:W3CDTF">2021-12-13T03:11:27Z</dcterms:modified>
</cp:coreProperties>
</file>