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622" r:id="rId2"/>
    <p:sldId id="635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66"/>
    <a:srgbClr val="9966FF"/>
    <a:srgbClr val="99FF66"/>
    <a:srgbClr val="FF99FF"/>
    <a:srgbClr val="FFFF00"/>
    <a:srgbClr val="55A747"/>
    <a:srgbClr val="B3D585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36" autoAdjust="0"/>
    <p:restoredTop sz="94660"/>
  </p:normalViewPr>
  <p:slideViewPr>
    <p:cSldViewPr>
      <p:cViewPr varScale="1">
        <p:scale>
          <a:sx n="68" d="100"/>
          <a:sy n="68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CCD195-FED7-4363-878D-2CA63D1FD3C4}" type="datetimeFigureOut">
              <a:rPr lang="en-US" smtClean="0"/>
              <a:t>1/14/2022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F0E8C-F340-4B08-B035-0187EC74A2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5357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1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50816E-C2DC-4DB5-8927-6BE4C3F2A482}" type="slidenum">
              <a:rPr lang="en-US"/>
              <a:pPr/>
              <a:t>2</a:t>
            </a:fld>
            <a:endParaRPr lang="en-US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672D5-174B-41C1-AA21-8C5D38C0E1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48055E-DEE0-4E03-A352-AE5C8C65725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753920-9DE6-4F5C-9944-F860C4F8BA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81E8FE-23E8-42F0-8B5A-4E1567F7AA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D6FB13-8D1E-46BD-8EEA-B64E964A40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F72D5-7579-4D2C-A493-AFA054368AD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956B8-6030-4B15-8FC7-773473707B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B66BC0-AEDC-43C7-98F9-CF032E563F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07510-1F21-4319-8FDF-032F1D4C50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3DA35-6F43-4192-809D-6A29342F77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D06059-FDB2-49AA-A5BB-65D6B69704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FD52610-0746-456B-8CC2-5EA1B70C054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hyperlink" Target="https://www.youtube.com/watch?v=fzljPiPy9nw" TargetMode="Externa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036" y="437461"/>
            <a:ext cx="2037433" cy="38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D221E2D-156E-4EEC-A435-FFEF413DB00C}"/>
              </a:ext>
            </a:extLst>
          </p:cNvPr>
          <p:cNvSpPr txBox="1"/>
          <p:nvPr/>
        </p:nvSpPr>
        <p:spPr>
          <a:xfrm>
            <a:off x="6519351" y="88"/>
            <a:ext cx="2495364" cy="38856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925" b="1" dirty="0"/>
              <a:t>WEDNESDAY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5051A1D-A2AA-4E5B-8751-76D6A39F2F3D}"/>
              </a:ext>
            </a:extLst>
          </p:cNvPr>
          <p:cNvSpPr/>
          <p:nvPr/>
        </p:nvSpPr>
        <p:spPr>
          <a:xfrm>
            <a:off x="4456078" y="6616292"/>
            <a:ext cx="4685603" cy="2280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82" dirty="0"/>
              <a:t>https://fotokolekcija.blogspot.com/2020/08/compound-machine-project-examples.html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7F2E6B-2DD6-45B7-9DB3-75708149FB5A}"/>
              </a:ext>
            </a:extLst>
          </p:cNvPr>
          <p:cNvSpPr txBox="1"/>
          <p:nvPr/>
        </p:nvSpPr>
        <p:spPr>
          <a:xfrm>
            <a:off x="124740" y="6577348"/>
            <a:ext cx="3869037" cy="282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35" i="1" dirty="0"/>
              <a:t>T. Tomm 2021   https://sciencespot.net</a:t>
            </a:r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134471" y="973096"/>
            <a:ext cx="8875059" cy="418256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18" b="1" dirty="0">
                <a:solidFill>
                  <a:schemeClr val="bg1"/>
                </a:solidFill>
                <a:latin typeface="Times New Roman" pitchFamily="18" charset="0"/>
              </a:rPr>
              <a:t>Identify each lever as 1</a:t>
            </a:r>
            <a:r>
              <a:rPr lang="en-US" sz="2118" b="1" baseline="30000" dirty="0">
                <a:solidFill>
                  <a:schemeClr val="bg1"/>
                </a:solidFill>
                <a:latin typeface="Times New Roman" pitchFamily="18" charset="0"/>
              </a:rPr>
              <a:t>st</a:t>
            </a:r>
            <a:r>
              <a:rPr lang="en-US" sz="2118" b="1" dirty="0">
                <a:solidFill>
                  <a:schemeClr val="bg1"/>
                </a:solidFill>
                <a:latin typeface="Times New Roman" pitchFamily="18" charset="0"/>
              </a:rPr>
              <a:t>, 2</a:t>
            </a:r>
            <a:r>
              <a:rPr lang="en-US" sz="2118" b="1" baseline="30000" dirty="0">
                <a:solidFill>
                  <a:schemeClr val="bg1"/>
                </a:solidFill>
                <a:latin typeface="Times New Roman" pitchFamily="18" charset="0"/>
              </a:rPr>
              <a:t>nd</a:t>
            </a:r>
            <a:r>
              <a:rPr lang="en-US" sz="2118" b="1" dirty="0">
                <a:solidFill>
                  <a:schemeClr val="bg1"/>
                </a:solidFill>
                <a:latin typeface="Times New Roman" pitchFamily="18" charset="0"/>
              </a:rPr>
              <a:t>, or 3</a:t>
            </a:r>
            <a:r>
              <a:rPr lang="en-US" sz="2118" b="1" baseline="30000" dirty="0">
                <a:solidFill>
                  <a:schemeClr val="bg1"/>
                </a:solidFill>
                <a:latin typeface="Times New Roman" pitchFamily="18" charset="0"/>
              </a:rPr>
              <a:t>rd</a:t>
            </a:r>
            <a:r>
              <a:rPr lang="en-US" sz="2118" b="1" dirty="0">
                <a:solidFill>
                  <a:schemeClr val="bg1"/>
                </a:solidFill>
                <a:latin typeface="Times New Roman" pitchFamily="18" charset="0"/>
              </a:rPr>
              <a:t> class levers.</a:t>
            </a:r>
          </a:p>
        </p:txBody>
      </p:sp>
      <p:sp>
        <p:nvSpPr>
          <p:cNvPr id="29" name="WordArt 10">
            <a:extLst>
              <a:ext uri="{FF2B5EF4-FFF2-40B4-BE49-F238E27FC236}">
                <a16:creationId xmlns:a16="http://schemas.microsoft.com/office/drawing/2014/main" id="{3EC591E8-AEF5-48A6-8C28-D80D2F44133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8940" y="93063"/>
            <a:ext cx="6144722" cy="83653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177" i="1" kern="10" dirty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6"/>
                </a:solidFill>
                <a:latin typeface="Arial Black"/>
              </a:rPr>
              <a:t>Classy Levers</a:t>
            </a:r>
          </a:p>
        </p:txBody>
      </p:sp>
      <p:pic>
        <p:nvPicPr>
          <p:cNvPr id="43" name="Picture 42" descr="Lever_Classes.jpg"/>
          <p:cNvPicPr>
            <a:picLocks noChangeAspect="1"/>
          </p:cNvPicPr>
          <p:nvPr/>
        </p:nvPicPr>
        <p:blipFill>
          <a:blip r:embed="rId4" cstate="print"/>
          <a:srcRect t="17931"/>
          <a:stretch>
            <a:fillRect/>
          </a:stretch>
        </p:blipFill>
        <p:spPr>
          <a:xfrm>
            <a:off x="452565" y="1444454"/>
            <a:ext cx="8241654" cy="5072902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690901" y="2796063"/>
            <a:ext cx="765091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24" b="1" dirty="0"/>
              <a:t>#1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49782" y="4947593"/>
            <a:ext cx="765091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24" b="1" dirty="0"/>
              <a:t>#2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456078" y="3000087"/>
            <a:ext cx="765091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24" b="1" dirty="0"/>
              <a:t>#3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896585" y="5805422"/>
            <a:ext cx="765091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24" b="1" dirty="0"/>
              <a:t>#4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567449" y="2925897"/>
            <a:ext cx="765091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24" b="1" dirty="0"/>
              <a:t>#5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701920" y="5174802"/>
            <a:ext cx="765091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24" b="1" dirty="0"/>
              <a:t>#6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213461" y="1797005"/>
            <a:ext cx="449779" cy="4725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71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27999" y="3431322"/>
            <a:ext cx="686261" cy="117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30" b="1" dirty="0">
                <a:solidFill>
                  <a:srgbClr val="FF0000"/>
                </a:solidFill>
              </a:rPr>
              <a:t>1</a:t>
            </a:r>
            <a:r>
              <a:rPr lang="en-US" sz="3530" b="1" baseline="30000" dirty="0">
                <a:solidFill>
                  <a:srgbClr val="FF0000"/>
                </a:solidFill>
              </a:rPr>
              <a:t>st</a:t>
            </a:r>
            <a:r>
              <a:rPr lang="en-US" sz="3530" b="1" dirty="0">
                <a:solidFill>
                  <a:srgbClr val="FF0000"/>
                </a:solidFill>
              </a:rPr>
              <a:t> </a:t>
            </a:r>
          </a:p>
        </p:txBody>
      </p:sp>
      <p:pic>
        <p:nvPicPr>
          <p:cNvPr id="3" name="Picture 2" descr="A picture containing text, clipart&#10;&#10;Description automatically generated">
            <a:hlinkClick r:id="rId5"/>
            <a:extLst>
              <a:ext uri="{FF2B5EF4-FFF2-40B4-BE49-F238E27FC236}">
                <a16:creationId xmlns:a16="http://schemas.microsoft.com/office/drawing/2014/main" id="{AC77169E-CCC5-4383-B98C-A318A3B5D4E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09" y="904563"/>
            <a:ext cx="1059676" cy="777722"/>
          </a:xfrm>
          <a:prstGeom prst="rect">
            <a:avLst/>
          </a:prstGeom>
        </p:spPr>
      </p:pic>
      <p:grpSp>
        <p:nvGrpSpPr>
          <p:cNvPr id="22" name="Group 21">
            <a:extLst>
              <a:ext uri="{FF2B5EF4-FFF2-40B4-BE49-F238E27FC236}">
                <a16:creationId xmlns:a16="http://schemas.microsoft.com/office/drawing/2014/main" id="{2B7EF83B-97BB-4F69-8739-731891CD2415}"/>
              </a:ext>
            </a:extLst>
          </p:cNvPr>
          <p:cNvGrpSpPr/>
          <p:nvPr/>
        </p:nvGrpSpPr>
        <p:grpSpPr>
          <a:xfrm>
            <a:off x="1068695" y="2907039"/>
            <a:ext cx="1622919" cy="1676894"/>
            <a:chOff x="1024762" y="3394843"/>
            <a:chExt cx="1839308" cy="1900480"/>
          </a:xfrm>
        </p:grpSpPr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88530EB2-6DB1-4F5A-9565-65507E9F84F2}"/>
                </a:ext>
              </a:extLst>
            </p:cNvPr>
            <p:cNvSpPr txBox="1"/>
            <p:nvPr/>
          </p:nvSpPr>
          <p:spPr>
            <a:xfrm>
              <a:off x="2123092" y="4330263"/>
              <a:ext cx="509749" cy="597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24" b="1" dirty="0"/>
                <a:t>F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C09D0C2C-A15E-47D4-B32B-5EC21C27937D}"/>
                </a:ext>
              </a:extLst>
            </p:cNvPr>
            <p:cNvSpPr txBox="1"/>
            <p:nvPr/>
          </p:nvSpPr>
          <p:spPr>
            <a:xfrm>
              <a:off x="2354321" y="3394843"/>
              <a:ext cx="509749" cy="597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24" b="1" dirty="0"/>
                <a:t>E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4F359BBA-9B71-4F00-9E75-21A1A39D069F}"/>
                </a:ext>
              </a:extLst>
            </p:cNvPr>
            <p:cNvSpPr txBox="1"/>
            <p:nvPr/>
          </p:nvSpPr>
          <p:spPr>
            <a:xfrm>
              <a:off x="1024762" y="4698126"/>
              <a:ext cx="509749" cy="597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24" b="1" dirty="0"/>
                <a:t>L</a:t>
              </a:r>
            </a:p>
          </p:txBody>
        </p:sp>
      </p:grpSp>
      <p:sp>
        <p:nvSpPr>
          <p:cNvPr id="26" name="TextBox 25">
            <a:extLst>
              <a:ext uri="{FF2B5EF4-FFF2-40B4-BE49-F238E27FC236}">
                <a16:creationId xmlns:a16="http://schemas.microsoft.com/office/drawing/2014/main" id="{32DE5620-BF25-475A-BE56-17C583924482}"/>
              </a:ext>
            </a:extLst>
          </p:cNvPr>
          <p:cNvSpPr txBox="1"/>
          <p:nvPr/>
        </p:nvSpPr>
        <p:spPr>
          <a:xfrm>
            <a:off x="3668262" y="1797005"/>
            <a:ext cx="449779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24" b="1" dirty="0"/>
              <a:t>F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BF61F0D-BB67-4E68-9FAE-F910E3BA2AB7}"/>
              </a:ext>
            </a:extLst>
          </p:cNvPr>
          <p:cNvSpPr txBox="1"/>
          <p:nvPr/>
        </p:nvSpPr>
        <p:spPr>
          <a:xfrm>
            <a:off x="5843644" y="1756580"/>
            <a:ext cx="449779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24" b="1" dirty="0"/>
              <a:t>F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69F2535-4D9E-48DB-A69A-E2EDC28A9442}"/>
              </a:ext>
            </a:extLst>
          </p:cNvPr>
          <p:cNvSpPr txBox="1"/>
          <p:nvPr/>
        </p:nvSpPr>
        <p:spPr>
          <a:xfrm>
            <a:off x="6531991" y="1843081"/>
            <a:ext cx="449779" cy="4725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71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E6F3E10-96C1-41C3-9525-F62FF4E1599A}"/>
              </a:ext>
            </a:extLst>
          </p:cNvPr>
          <p:cNvSpPr txBox="1"/>
          <p:nvPr/>
        </p:nvSpPr>
        <p:spPr>
          <a:xfrm>
            <a:off x="1505505" y="1878256"/>
            <a:ext cx="44977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318C677-3357-46ED-99F3-C06BA26CFF42}"/>
              </a:ext>
            </a:extLst>
          </p:cNvPr>
          <p:cNvSpPr txBox="1"/>
          <p:nvPr/>
        </p:nvSpPr>
        <p:spPr>
          <a:xfrm>
            <a:off x="7440973" y="1878256"/>
            <a:ext cx="44977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EFEECD5-A065-4A30-8DE5-0A91E0326640}"/>
              </a:ext>
            </a:extLst>
          </p:cNvPr>
          <p:cNvSpPr txBox="1"/>
          <p:nvPr/>
        </p:nvSpPr>
        <p:spPr>
          <a:xfrm>
            <a:off x="4388843" y="1900009"/>
            <a:ext cx="449779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DA69AC0-15E5-45D7-A429-A0562AF9BEBD}"/>
              </a:ext>
            </a:extLst>
          </p:cNvPr>
          <p:cNvSpPr txBox="1"/>
          <p:nvPr/>
        </p:nvSpPr>
        <p:spPr>
          <a:xfrm>
            <a:off x="4391383" y="1839631"/>
            <a:ext cx="449779" cy="5269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24" b="1" dirty="0">
                <a:solidFill>
                  <a:srgbClr val="FF0000"/>
                </a:solidFill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60669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animBg="1"/>
      <p:bldP spid="54" grpId="0"/>
      <p:bldP spid="31" grpId="0" animBg="1"/>
      <p:bldP spid="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7" descr="scistartlogo2">
            <a:extLst>
              <a:ext uri="{FF2B5EF4-FFF2-40B4-BE49-F238E27FC236}">
                <a16:creationId xmlns:a16="http://schemas.microsoft.com/office/drawing/2014/main" id="{B776E9B4-1F95-46CA-9C12-4BBD4C75A3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036" y="437461"/>
            <a:ext cx="2037433" cy="38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D221E2D-156E-4EEC-A435-FFEF413DB00C}"/>
              </a:ext>
            </a:extLst>
          </p:cNvPr>
          <p:cNvSpPr txBox="1"/>
          <p:nvPr/>
        </p:nvSpPr>
        <p:spPr>
          <a:xfrm>
            <a:off x="6519351" y="88"/>
            <a:ext cx="2495364" cy="38856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925" b="1" dirty="0"/>
              <a:t>WEDNESDAY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5051A1D-A2AA-4E5B-8751-76D6A39F2F3D}"/>
              </a:ext>
            </a:extLst>
          </p:cNvPr>
          <p:cNvSpPr/>
          <p:nvPr/>
        </p:nvSpPr>
        <p:spPr>
          <a:xfrm>
            <a:off x="4709832" y="6604503"/>
            <a:ext cx="4303059" cy="363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82" dirty="0"/>
              <a:t>https://fotokolekcija.blogspot.com/2020/08/compound-machine-project-examples.html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0E7F2E6B-2DD6-45B7-9DB3-75708149FB5A}"/>
              </a:ext>
            </a:extLst>
          </p:cNvPr>
          <p:cNvSpPr txBox="1"/>
          <p:nvPr/>
        </p:nvSpPr>
        <p:spPr>
          <a:xfrm>
            <a:off x="124740" y="6577348"/>
            <a:ext cx="3869037" cy="2823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35" i="1" dirty="0"/>
              <a:t>T. Tomm 2021   https://sciencespot.net</a:t>
            </a:r>
          </a:p>
        </p:txBody>
      </p:sp>
      <p:sp>
        <p:nvSpPr>
          <p:cNvPr id="28" name="Text Box 6"/>
          <p:cNvSpPr txBox="1">
            <a:spLocks noChangeArrowheads="1"/>
          </p:cNvSpPr>
          <p:nvPr/>
        </p:nvSpPr>
        <p:spPr bwMode="auto">
          <a:xfrm>
            <a:off x="134471" y="1032876"/>
            <a:ext cx="8875059" cy="418256"/>
          </a:xfrm>
          <a:prstGeom prst="rect">
            <a:avLst/>
          </a:prstGeom>
          <a:solidFill>
            <a:schemeClr val="accent6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118" b="1" dirty="0">
                <a:latin typeface="Times New Roman" pitchFamily="18" charset="0"/>
              </a:rPr>
              <a:t>How many </a:t>
            </a:r>
            <a:r>
              <a:rPr lang="en-US" sz="2118" b="1" u="sng" dirty="0">
                <a:latin typeface="Times New Roman" pitchFamily="18" charset="0"/>
              </a:rPr>
              <a:t>different</a:t>
            </a:r>
            <a:r>
              <a:rPr lang="en-US" sz="2118" b="1" dirty="0">
                <a:latin typeface="Times New Roman" pitchFamily="18" charset="0"/>
              </a:rPr>
              <a:t> simple machines can you find in the bike?</a:t>
            </a:r>
          </a:p>
        </p:txBody>
      </p:sp>
      <p:sp>
        <p:nvSpPr>
          <p:cNvPr id="29" name="WordArt 10">
            <a:extLst>
              <a:ext uri="{FF2B5EF4-FFF2-40B4-BE49-F238E27FC236}">
                <a16:creationId xmlns:a16="http://schemas.microsoft.com/office/drawing/2014/main" id="{3EC591E8-AEF5-48A6-8C28-D80D2F44133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8940" y="93063"/>
            <a:ext cx="6144722" cy="83653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177" i="1" kern="10" dirty="0">
                <a:ln w="2857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6"/>
                </a:solidFill>
                <a:latin typeface="Arial Black"/>
              </a:rPr>
              <a:t>Classy Levers</a:t>
            </a:r>
          </a:p>
        </p:txBody>
      </p:sp>
      <p:pic>
        <p:nvPicPr>
          <p:cNvPr id="43" name="Picture 42" descr="Lever_Classes.jpg"/>
          <p:cNvPicPr>
            <a:picLocks noChangeAspect="1"/>
          </p:cNvPicPr>
          <p:nvPr/>
        </p:nvPicPr>
        <p:blipFill>
          <a:blip r:embed="rId4" cstate="print"/>
          <a:srcRect t="17931"/>
          <a:stretch>
            <a:fillRect/>
          </a:stretch>
        </p:blipFill>
        <p:spPr>
          <a:xfrm>
            <a:off x="492905" y="1544094"/>
            <a:ext cx="8241654" cy="5072902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857831" y="2809973"/>
            <a:ext cx="765091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24" b="1" dirty="0"/>
              <a:t>#1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49782" y="4891948"/>
            <a:ext cx="765091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24" b="1" dirty="0"/>
              <a:t>#2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456078" y="2944442"/>
            <a:ext cx="765091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24" b="1" dirty="0"/>
              <a:t>#3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896585" y="5749778"/>
            <a:ext cx="765091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24" b="1" dirty="0"/>
              <a:t>#4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567449" y="2870252"/>
            <a:ext cx="765091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24" b="1" dirty="0"/>
              <a:t>#5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701920" y="5119157"/>
            <a:ext cx="765091" cy="526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24" b="1" dirty="0"/>
              <a:t>#6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1038672" y="2995449"/>
            <a:ext cx="1622919" cy="1676894"/>
            <a:chOff x="1024762" y="3394843"/>
            <a:chExt cx="1839308" cy="1900480"/>
          </a:xfrm>
        </p:grpSpPr>
        <p:sp>
          <p:nvSpPr>
            <p:cNvPr id="18" name="TextBox 17"/>
            <p:cNvSpPr txBox="1"/>
            <p:nvPr/>
          </p:nvSpPr>
          <p:spPr>
            <a:xfrm>
              <a:off x="2123092" y="4330263"/>
              <a:ext cx="509749" cy="597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24" b="1" dirty="0"/>
                <a:t>F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354321" y="3394843"/>
              <a:ext cx="509749" cy="597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24" b="1" dirty="0"/>
                <a:t>E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24762" y="4698126"/>
              <a:ext cx="509749" cy="597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24" b="1" dirty="0"/>
                <a:t>L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727999" y="3375677"/>
            <a:ext cx="686261" cy="117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30" b="1" dirty="0">
                <a:solidFill>
                  <a:srgbClr val="FF0000"/>
                </a:solidFill>
              </a:rPr>
              <a:t>1</a:t>
            </a:r>
            <a:r>
              <a:rPr lang="en-US" sz="3530" b="1" baseline="30000" dirty="0">
                <a:solidFill>
                  <a:srgbClr val="FF0000"/>
                </a:solidFill>
              </a:rPr>
              <a:t>st</a:t>
            </a:r>
            <a:r>
              <a:rPr lang="en-US" sz="3530" b="1" dirty="0">
                <a:solidFill>
                  <a:srgbClr val="FF0000"/>
                </a:solidFill>
              </a:rPr>
              <a:t> 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1117501" y="4771389"/>
            <a:ext cx="1622919" cy="1676894"/>
            <a:chOff x="1024762" y="3394843"/>
            <a:chExt cx="1839308" cy="1900480"/>
          </a:xfrm>
        </p:grpSpPr>
        <p:sp>
          <p:nvSpPr>
            <p:cNvPr id="24" name="TextBox 23"/>
            <p:cNvSpPr txBox="1"/>
            <p:nvPr/>
          </p:nvSpPr>
          <p:spPr>
            <a:xfrm>
              <a:off x="2201920" y="4330263"/>
              <a:ext cx="509749" cy="597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24" b="1" dirty="0"/>
                <a:t>F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354321" y="3394843"/>
              <a:ext cx="509749" cy="597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24" b="1" dirty="0"/>
                <a:t>E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024762" y="4698126"/>
              <a:ext cx="509749" cy="597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24" b="1" dirty="0"/>
                <a:t>L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361682" y="5402010"/>
            <a:ext cx="686261" cy="117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30" b="1" dirty="0">
                <a:solidFill>
                  <a:srgbClr val="FF0000"/>
                </a:solidFill>
              </a:rPr>
              <a:t>1</a:t>
            </a:r>
            <a:r>
              <a:rPr lang="en-US" sz="3530" b="1" baseline="30000" dirty="0">
                <a:solidFill>
                  <a:srgbClr val="FF0000"/>
                </a:solidFill>
              </a:rPr>
              <a:t>st</a:t>
            </a:r>
            <a:r>
              <a:rPr lang="en-US" sz="3530" b="1" dirty="0">
                <a:solidFill>
                  <a:srgbClr val="FF0000"/>
                </a:solidFill>
              </a:rPr>
              <a:t> 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3653893" y="2712597"/>
            <a:ext cx="1599735" cy="1913378"/>
            <a:chOff x="798788" y="3289739"/>
            <a:chExt cx="1813033" cy="2168495"/>
          </a:xfrm>
        </p:grpSpPr>
        <p:sp>
          <p:nvSpPr>
            <p:cNvPr id="31" name="TextBox 30"/>
            <p:cNvSpPr txBox="1"/>
            <p:nvPr/>
          </p:nvSpPr>
          <p:spPr>
            <a:xfrm>
              <a:off x="798788" y="3289739"/>
              <a:ext cx="509750" cy="597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24" b="1" dirty="0"/>
                <a:t>F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2102071" y="4861037"/>
              <a:ext cx="509750" cy="597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24" b="1" dirty="0"/>
                <a:t>E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98638" y="4240926"/>
              <a:ext cx="509750" cy="597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24" b="1" dirty="0"/>
                <a:t>L</a:t>
              </a: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4975414" y="3102099"/>
            <a:ext cx="973750" cy="635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30" b="1" dirty="0">
                <a:solidFill>
                  <a:srgbClr val="FF0000"/>
                </a:solidFill>
              </a:rPr>
              <a:t>2</a:t>
            </a:r>
            <a:r>
              <a:rPr lang="en-US" sz="3530" b="1" baseline="30000" dirty="0">
                <a:solidFill>
                  <a:srgbClr val="FF0000"/>
                </a:solidFill>
              </a:rPr>
              <a:t>nd</a:t>
            </a:r>
            <a:r>
              <a:rPr lang="en-US" sz="3530" b="1" dirty="0">
                <a:solidFill>
                  <a:srgbClr val="FF0000"/>
                </a:solidFill>
              </a:rPr>
              <a:t> 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3069643" y="4780663"/>
            <a:ext cx="2490022" cy="1825275"/>
            <a:chOff x="199700" y="3252953"/>
            <a:chExt cx="2822025" cy="2068645"/>
          </a:xfrm>
        </p:grpSpPr>
        <p:sp>
          <p:nvSpPr>
            <p:cNvPr id="36" name="TextBox 35"/>
            <p:cNvSpPr txBox="1"/>
            <p:nvPr/>
          </p:nvSpPr>
          <p:spPr>
            <a:xfrm>
              <a:off x="199700" y="4724401"/>
              <a:ext cx="509750" cy="597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24" b="1" dirty="0"/>
                <a:t>F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511975" y="3252953"/>
              <a:ext cx="509750" cy="597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24" b="1" dirty="0"/>
                <a:t>E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62156" y="3421119"/>
              <a:ext cx="509750" cy="597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24" b="1" dirty="0"/>
                <a:t>L</a:t>
              </a: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137706" y="5879612"/>
            <a:ext cx="973750" cy="635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30" b="1" dirty="0">
                <a:solidFill>
                  <a:srgbClr val="FF0000"/>
                </a:solidFill>
              </a:rPr>
              <a:t>2</a:t>
            </a:r>
            <a:r>
              <a:rPr lang="en-US" sz="3530" b="1" baseline="30000" dirty="0">
                <a:solidFill>
                  <a:srgbClr val="FF0000"/>
                </a:solidFill>
              </a:rPr>
              <a:t>nd</a:t>
            </a:r>
            <a:r>
              <a:rPr lang="en-US" sz="3530" b="1" dirty="0">
                <a:solidFill>
                  <a:srgbClr val="FF0000"/>
                </a:solidFill>
              </a:rPr>
              <a:t> </a:t>
            </a:r>
          </a:p>
        </p:txBody>
      </p:sp>
      <p:grpSp>
        <p:nvGrpSpPr>
          <p:cNvPr id="41" name="Group 40"/>
          <p:cNvGrpSpPr/>
          <p:nvPr/>
        </p:nvGrpSpPr>
        <p:grpSpPr>
          <a:xfrm>
            <a:off x="5768329" y="2860978"/>
            <a:ext cx="2568848" cy="1366221"/>
            <a:chOff x="-189182" y="3321270"/>
            <a:chExt cx="2911361" cy="1548384"/>
          </a:xfrm>
        </p:grpSpPr>
        <p:sp>
          <p:nvSpPr>
            <p:cNvPr id="42" name="TextBox 41"/>
            <p:cNvSpPr txBox="1"/>
            <p:nvPr/>
          </p:nvSpPr>
          <p:spPr>
            <a:xfrm>
              <a:off x="578071" y="3321270"/>
              <a:ext cx="509750" cy="597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24" b="1" dirty="0"/>
                <a:t>F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212429" y="3757451"/>
              <a:ext cx="509750" cy="597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24" b="1" dirty="0"/>
                <a:t>E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-189182" y="4272457"/>
              <a:ext cx="509750" cy="5971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24" b="1" dirty="0"/>
                <a:t>L</a:t>
              </a:r>
            </a:p>
          </p:txBody>
        </p:sp>
      </p:grpSp>
      <p:sp>
        <p:nvSpPr>
          <p:cNvPr id="52" name="TextBox 51"/>
          <p:cNvSpPr txBox="1"/>
          <p:nvPr/>
        </p:nvSpPr>
        <p:spPr>
          <a:xfrm>
            <a:off x="8123882" y="3565791"/>
            <a:ext cx="686261" cy="11787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30" b="1" dirty="0">
                <a:solidFill>
                  <a:srgbClr val="FF0000"/>
                </a:solidFill>
              </a:rPr>
              <a:t>1</a:t>
            </a:r>
            <a:r>
              <a:rPr lang="en-US" sz="3530" b="1" baseline="30000" dirty="0">
                <a:solidFill>
                  <a:srgbClr val="FF0000"/>
                </a:solidFill>
              </a:rPr>
              <a:t>st</a:t>
            </a:r>
            <a:r>
              <a:rPr lang="en-US" sz="3530" b="1" dirty="0">
                <a:solidFill>
                  <a:srgbClr val="FF0000"/>
                </a:solidFill>
              </a:rPr>
              <a:t> </a:t>
            </a:r>
          </a:p>
        </p:txBody>
      </p:sp>
      <p:grpSp>
        <p:nvGrpSpPr>
          <p:cNvPr id="53" name="Group 52"/>
          <p:cNvGrpSpPr/>
          <p:nvPr/>
        </p:nvGrpSpPr>
        <p:grpSpPr>
          <a:xfrm>
            <a:off x="6167103" y="4794574"/>
            <a:ext cx="2517842" cy="1579519"/>
            <a:chOff x="-31527" y="3184636"/>
            <a:chExt cx="2853554" cy="1790122"/>
          </a:xfrm>
        </p:grpSpPr>
        <p:sp>
          <p:nvSpPr>
            <p:cNvPr id="54" name="TextBox 53"/>
            <p:cNvSpPr txBox="1"/>
            <p:nvPr/>
          </p:nvSpPr>
          <p:spPr>
            <a:xfrm>
              <a:off x="2312278" y="4377560"/>
              <a:ext cx="509749" cy="597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24" b="1" dirty="0"/>
                <a:t>F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25064" y="4167355"/>
              <a:ext cx="509749" cy="597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24" b="1" dirty="0"/>
                <a:t>E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-31527" y="3184636"/>
              <a:ext cx="509749" cy="597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24" b="1" dirty="0"/>
                <a:t>L</a:t>
              </a:r>
            </a:p>
          </p:txBody>
        </p:sp>
      </p:grpSp>
      <p:sp>
        <p:nvSpPr>
          <p:cNvPr id="57" name="TextBox 56"/>
          <p:cNvSpPr txBox="1"/>
          <p:nvPr/>
        </p:nvSpPr>
        <p:spPr>
          <a:xfrm>
            <a:off x="6797721" y="4729657"/>
            <a:ext cx="1112860" cy="635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30" b="1" dirty="0">
                <a:solidFill>
                  <a:srgbClr val="FF0000"/>
                </a:solidFill>
              </a:rPr>
              <a:t>3rd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7E98DB90-84EE-48DE-9142-F07EEAE169B3}"/>
              </a:ext>
            </a:extLst>
          </p:cNvPr>
          <p:cNvSpPr txBox="1"/>
          <p:nvPr/>
        </p:nvSpPr>
        <p:spPr>
          <a:xfrm>
            <a:off x="2213461" y="1897858"/>
            <a:ext cx="449779" cy="4725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71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822FCC28-851C-4DAF-8413-4E5AC7709D2A}"/>
              </a:ext>
            </a:extLst>
          </p:cNvPr>
          <p:cNvSpPr txBox="1"/>
          <p:nvPr/>
        </p:nvSpPr>
        <p:spPr>
          <a:xfrm>
            <a:off x="6531991" y="1943933"/>
            <a:ext cx="449779" cy="4725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71" b="1" dirty="0">
                <a:solidFill>
                  <a:srgbClr val="FF0000"/>
                </a:solidFill>
              </a:rPr>
              <a:t>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43407AF-0036-4CBF-AC8A-BA2E1E39BDCE}"/>
              </a:ext>
            </a:extLst>
          </p:cNvPr>
          <p:cNvSpPr txBox="1"/>
          <p:nvPr/>
        </p:nvSpPr>
        <p:spPr>
          <a:xfrm>
            <a:off x="4391383" y="1940483"/>
            <a:ext cx="449779" cy="5269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24" b="1" dirty="0">
                <a:solidFill>
                  <a:srgbClr val="FF0000"/>
                </a:solidFill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699076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7" grpId="0"/>
      <p:bldP spid="34" grpId="0"/>
      <p:bldP spid="40" grpId="0"/>
      <p:bldP spid="52" grpId="0"/>
      <p:bldP spid="57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140</Words>
  <Application>Microsoft Office PowerPoint</Application>
  <PresentationFormat>On-screen Show (4:3)</PresentationFormat>
  <Paragraphs>63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Black</vt:lpstr>
      <vt:lpstr>Calibri</vt:lpstr>
      <vt:lpstr>Times New Roman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 am I?</dc:title>
  <dc:creator>Tracy Trimpe</dc:creator>
  <cp:lastModifiedBy>Tracy Tomm</cp:lastModifiedBy>
  <cp:revision>157</cp:revision>
  <dcterms:created xsi:type="dcterms:W3CDTF">2007-02-20T02:20:42Z</dcterms:created>
  <dcterms:modified xsi:type="dcterms:W3CDTF">2022-01-15T03:19:11Z</dcterms:modified>
</cp:coreProperties>
</file>