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16E1E-C343-4F79-9632-23926DA7B2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92B3E-0FDD-461B-91D1-0E3E932B58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F8662-CA51-45CD-9CDE-1A85623FC9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2A53F-ED81-4394-B54D-166747D57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A6910-FD17-41AF-94A3-00ACDD97B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0536E-552E-4ABF-A9E2-B4868A0D20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2A517-5DB3-4C00-B2D7-EB229372F3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21BE1-C5BC-4B59-8F05-997E89151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D3865-6D7F-4926-A5F6-010EB994BD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A4B70-3D8F-42F4-A1A0-6ACA86E49D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928A2-7D68-405A-BE32-4F69ACB98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749A64-42BC-49A2-88CB-1DE4734BBE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Electricity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1200" i="1"/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Cooper Black"/>
              </a:rPr>
              <a:t>Science Scramble</a:t>
            </a:r>
          </a:p>
        </p:txBody>
      </p:sp>
      <p:pic>
        <p:nvPicPr>
          <p:cNvPr id="2060" name="Picture 12" descr="MCj0441735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114800"/>
            <a:ext cx="2743200" cy="2743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867400" y="63246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Created by </a:t>
            </a:r>
            <a:r>
              <a:rPr lang="en-US" dirty="0" err="1" smtClean="0"/>
              <a:t>Kisha</a:t>
            </a:r>
            <a:r>
              <a:rPr lang="en-US" dirty="0" smtClean="0"/>
              <a:t> Maurer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5875"/>
            <a:ext cx="9144000" cy="1800225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It’s Electrifying</a:t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800" b="1" dirty="0">
                <a:latin typeface="Times New Roman" pitchFamily="18" charset="0"/>
              </a:rPr>
              <a:t>Each sentence below is about electricity.  Complete each sentence by using the letters that spell the missing word. (You will not use all of the letters for each word)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371600" y="1828800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2057400"/>
            <a:ext cx="9144000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unit that measures electric power is the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(k o w a v o t t g e).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2. A conductor has low (o c r e s e l I s I n t a n o r c e), so electric flows easily through it.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en-US" sz="2800"/>
              <a:t>When a light switch is off, the circuit broken, or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(c s p o p w e h n).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en-US" sz="2800"/>
              <a:t>A device that raises or lowers voltage is a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(t h r o a l n s f w o r z a m e 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822325"/>
            <a:ext cx="89154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...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0" y="1752600"/>
            <a:ext cx="9144000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unit that measures electric power is the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WATT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2. A conductor has low </a:t>
            </a:r>
            <a:r>
              <a:rPr lang="en-US" sz="2800" b="1">
                <a:solidFill>
                  <a:schemeClr val="accent2"/>
                </a:solidFill>
              </a:rPr>
              <a:t>RESISITANCE</a:t>
            </a:r>
            <a:r>
              <a:rPr lang="en-US" sz="2800"/>
              <a:t> so electric flows easily through it.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en-US" sz="2800"/>
              <a:t>When a light switch is off, the circuit broken, or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OPEN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en-US" sz="2800"/>
              <a:t>A device that raises or lowers voltage is a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   </a:t>
            </a:r>
            <a:r>
              <a:rPr lang="en-US" sz="2800" b="1">
                <a:solidFill>
                  <a:schemeClr val="accent2"/>
                </a:solidFill>
              </a:rPr>
              <a:t>TRANSFORMER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165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31</cp:revision>
  <dcterms:created xsi:type="dcterms:W3CDTF">2007-07-27T19:50:33Z</dcterms:created>
  <dcterms:modified xsi:type="dcterms:W3CDTF">2010-02-05T14:24:15Z</dcterms:modified>
</cp:coreProperties>
</file>