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FF33CC"/>
    <a:srgbClr val="FFFF99"/>
    <a:srgbClr val="FFFF00"/>
    <a:srgbClr val="0000CC"/>
    <a:srgbClr val="006666"/>
    <a:srgbClr val="FF6600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6D447-2B33-4FD1-AEC8-B77103A0B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D534-3B51-48DC-8AF9-D1A813F4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24776-02AD-4275-BACE-01B62500B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7ECB4-DA23-4E5D-86FB-74A6F8EA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21CAE-6088-446D-B062-F7FDA8F1E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FE9E-DB04-49BB-81B6-BA37EFF01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C6C44-8F17-43C9-9DAB-F37C0C710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C5C87-B993-4D94-872B-D36EA3B9A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3CEB-9D16-4B57-8E2E-6A0B36987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61CB3-689E-4E66-A549-70E34F110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4A0B9-2EBA-44E0-8AE2-D4AB67F6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790327B-4292-46BF-A32E-498C79AFE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3" r:id="rId1"/>
    <p:sldLayoutId id="2147484444" r:id="rId2"/>
    <p:sldLayoutId id="2147484445" r:id="rId3"/>
    <p:sldLayoutId id="2147484446" r:id="rId4"/>
    <p:sldLayoutId id="2147484447" r:id="rId5"/>
    <p:sldLayoutId id="2147484448" r:id="rId6"/>
    <p:sldLayoutId id="2147484440" r:id="rId7"/>
    <p:sldLayoutId id="2147484441" r:id="rId8"/>
    <p:sldLayoutId id="2147484449" r:id="rId9"/>
    <p:sldLayoutId id="2147484450" r:id="rId10"/>
    <p:sldLayoutId id="21474844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Cooper Black" pitchFamily="18" charset="0"/>
              </a:rPr>
              <a:t>Challenge  1</a:t>
            </a:r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A49AA"/>
                </a:solidFill>
                <a:latin typeface="Cooper Black"/>
              </a:rPr>
              <a:t> </a:t>
            </a: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A49AA"/>
                </a:solidFill>
                <a:latin typeface="Cooper Black"/>
              </a:rPr>
              <a:t>Geologic Time 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AA49AA"/>
              </a:solidFill>
              <a:latin typeface="Cooper Black"/>
            </a:endParaRPr>
          </a:p>
        </p:txBody>
      </p:sp>
      <p:sp>
        <p:nvSpPr>
          <p:cNvPr id="10244" name="Rectangle 15"/>
          <p:cNvSpPr>
            <a:spLocks noChangeArrowheads="1"/>
          </p:cNvSpPr>
          <p:nvPr/>
        </p:nvSpPr>
        <p:spPr bwMode="auto">
          <a:xfrm>
            <a:off x="1219200" y="6400800"/>
            <a:ext cx="685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 smtClean="0"/>
              <a:t>Created by S. </a:t>
            </a:r>
            <a:r>
              <a:rPr lang="en-US" sz="1200" i="1" dirty="0" err="1" smtClean="0"/>
              <a:t>LaMaster</a:t>
            </a:r>
            <a:r>
              <a:rPr lang="en-US" sz="1200" i="1" dirty="0" smtClean="0"/>
              <a:t> 2016</a:t>
            </a:r>
            <a:endParaRPr lang="en-US" sz="1200" i="1" dirty="0"/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WordArt 17"/>
          <p:cNvSpPr>
            <a:spLocks noChangeArrowheads="1" noChangeShapeType="1" noTextEdit="1"/>
          </p:cNvSpPr>
          <p:nvPr/>
        </p:nvSpPr>
        <p:spPr bwMode="auto">
          <a:xfrm>
            <a:off x="4114800" y="3200400"/>
            <a:ext cx="43434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latin typeface="Cooper Black"/>
            </a:endParaRPr>
          </a:p>
        </p:txBody>
      </p:sp>
      <p:pic>
        <p:nvPicPr>
          <p:cNvPr id="1024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38200" y="3426786"/>
            <a:ext cx="2286000" cy="236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783753" y="3497893"/>
            <a:ext cx="4102100" cy="198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57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do you know about using geology</a:t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understand evolution?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657600" y="609600"/>
            <a:ext cx="5486400" cy="5715000"/>
          </a:xfrm>
        </p:spPr>
        <p:txBody>
          <a:bodyPr/>
          <a:lstStyle/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dirty="0" smtClean="0"/>
              <a:t>The picture to the left shows three ______________  ______________</a:t>
            </a:r>
          </a:p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dirty="0" smtClean="0"/>
              <a:t>The top layers are ____________ than the bottom layers.</a:t>
            </a:r>
          </a:p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dirty="0" smtClean="0"/>
              <a:t>The sample that has the youngest layer is letter _____.</a:t>
            </a:r>
          </a:p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dirty="0" smtClean="0"/>
              <a:t>The sample with the oldest layer is letter ______.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8600" y="1752600"/>
            <a:ext cx="308125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57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do you know about using geology to understand evolution?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657600" y="609600"/>
            <a:ext cx="5486400" cy="5715000"/>
          </a:xfrm>
        </p:spPr>
        <p:txBody>
          <a:bodyPr/>
          <a:lstStyle/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dirty="0" smtClean="0"/>
              <a:t>The picture to the left shows three </a:t>
            </a:r>
            <a:r>
              <a:rPr lang="en-US" u="sng" dirty="0" smtClean="0">
                <a:solidFill>
                  <a:srgbClr val="FF0000"/>
                </a:solidFill>
              </a:rPr>
              <a:t>stratigraphic columns.</a:t>
            </a:r>
          </a:p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dirty="0" smtClean="0"/>
              <a:t>The top layers are </a:t>
            </a:r>
            <a:r>
              <a:rPr lang="en-US" u="sng" dirty="0" smtClean="0">
                <a:solidFill>
                  <a:srgbClr val="FF0000"/>
                </a:solidFill>
              </a:rPr>
              <a:t>younger</a:t>
            </a:r>
            <a:r>
              <a:rPr lang="en-US" dirty="0" smtClean="0"/>
              <a:t> than the bottom layers.</a:t>
            </a:r>
          </a:p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dirty="0" smtClean="0"/>
              <a:t>The sample that has the youngest layer is letter      </a:t>
            </a:r>
            <a:r>
              <a:rPr lang="en-US" u="sng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Book Antiqua" pitchFamily="18" charset="0"/>
              <a:buAutoNum type="alphaLcParenR"/>
            </a:pPr>
            <a:r>
              <a:rPr lang="en-US" dirty="0" smtClean="0"/>
              <a:t>The sample with the oldest layer is letter </a:t>
            </a:r>
            <a:r>
              <a:rPr lang="en-US" u="sng" dirty="0" smtClean="0">
                <a:solidFill>
                  <a:srgbClr val="FF0000"/>
                </a:solidFill>
              </a:rPr>
              <a:t> B.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8600" y="1752600"/>
            <a:ext cx="308125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029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2230</TotalTime>
  <Words>108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What do you know about using geology  to understand evolution?</vt:lpstr>
      <vt:lpstr>What do you know about using geology to understand evolution?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Tracy Tomm</cp:lastModifiedBy>
  <cp:revision>161</cp:revision>
  <dcterms:created xsi:type="dcterms:W3CDTF">2008-03-11T00:06:52Z</dcterms:created>
  <dcterms:modified xsi:type="dcterms:W3CDTF">2016-07-26T19:10:13Z</dcterms:modified>
</cp:coreProperties>
</file>