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267" r:id="rId2"/>
    <p:sldId id="620" r:id="rId3"/>
    <p:sldId id="621" r:id="rId4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FF00"/>
    <a:srgbClr val="FF33CC"/>
    <a:srgbClr val="FFF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70" y="4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781E7-6063-4FA3-9131-2D2906B0A2B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9B69B-86D2-41E9-8612-CAA6CD4A1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B72EC-D967-472A-A083-C437A7D0276C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554C0-5506-4C7C-8A86-B0F2550971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78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4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0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0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7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0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1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2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1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7C2CE-D30A-4512-B1EA-4084D017473B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3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images.app.goo.gl/QK6eDbZ6WH9Qvi9G8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0795"/>
            <a:ext cx="10058400" cy="43411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ptos Black" panose="020B0004020202020204" pitchFamily="34" charset="0"/>
              </a:rPr>
              <a:t>Choose the BEST answer for each.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" y="1437017"/>
            <a:ext cx="9890760" cy="60176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How many pounds of turkey does the average American eat in a year?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15 	B. 18		C. 25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The Native American name for turkey is: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Firkee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  B. Miwok	        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Siqua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How many feathers does the average adult turkey have?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 2500           B.  3500           C. Over 5000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4. True or False?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Wild turkeys can fly up to 55 miles/hour.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5. True or False?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shape of a female turkey’s scat is a J.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6. True or False?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heaviest turkey on record weighed in at 86 pounds.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1AD4CB5-275D-2105-82C9-709B04CEFC13}"/>
              </a:ext>
            </a:extLst>
          </p:cNvPr>
          <p:cNvSpPr txBox="1">
            <a:spLocks noChangeArrowheads="1"/>
          </p:cNvSpPr>
          <p:nvPr/>
        </p:nvSpPr>
        <p:spPr>
          <a:xfrm>
            <a:off x="376399" y="147568"/>
            <a:ext cx="6990559" cy="879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roadway" pitchFamily="82" charset="0"/>
              </a:rPr>
              <a:t>Turkey Trivia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043FA27C-EE93-D336-58C5-3408FB4106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" y="58908"/>
            <a:ext cx="817420" cy="88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cistartlogo2">
            <a:extLst>
              <a:ext uri="{FF2B5EF4-FFF2-40B4-BE49-F238E27FC236}">
                <a16:creationId xmlns:a16="http://schemas.microsoft.com/office/drawing/2014/main" id="{7BBE9DEF-AB63-9CEA-0326-F870B0CD6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9280" y="381685"/>
            <a:ext cx="2309091" cy="43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786D06-B110-F6B9-0569-75FACCDCB6A4}"/>
              </a:ext>
            </a:extLst>
          </p:cNvPr>
          <p:cNvSpPr txBox="1"/>
          <p:nvPr/>
        </p:nvSpPr>
        <p:spPr>
          <a:xfrm>
            <a:off x="7230321" y="2196352"/>
            <a:ext cx="2855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highlight>
                  <a:srgbClr val="FFFF00"/>
                </a:highlight>
                <a:latin typeface="Arial Narrow" panose="020B0606020202030204" pitchFamily="34" charset="0"/>
              </a:rPr>
              <a:t>No Google – Take your best guess!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08DA06-A239-0AB4-000C-453130C37C0D}"/>
              </a:ext>
            </a:extLst>
          </p:cNvPr>
          <p:cNvSpPr txBox="1"/>
          <p:nvPr/>
        </p:nvSpPr>
        <p:spPr>
          <a:xfrm>
            <a:off x="6636292" y="7454660"/>
            <a:ext cx="3380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/>
              <a:t>T. Tomm 2019   https://sciencespot.net/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382"/>
            <a:ext cx="10058400" cy="699337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ptos Black" panose="020B0004020202020204" pitchFamily="34" charset="0"/>
              </a:rPr>
              <a:t>Turkey Trivia - The answers are …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" y="743305"/>
            <a:ext cx="9890760" cy="60176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How many pounds of turkey does the average American eat in a year?      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15 	         B. 18		C. 25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The Native American name for turkey is: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Firkee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  B. Miwok	        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Siqua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How many feathers does the average adult turkey have?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 2500           B.  3500           C. Over 5000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4. True or False?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Wild turkeys can fly up to 55 miles/hour.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5.  True or False?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shape of a female turkey’s scat is a J.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6. True or False?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heaviest turkey on record weighed in at 86 pounds.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E8059-FE7E-29D1-4944-189C2E8A82CF}"/>
              </a:ext>
            </a:extLst>
          </p:cNvPr>
          <p:cNvSpPr/>
          <p:nvPr/>
        </p:nvSpPr>
        <p:spPr>
          <a:xfrm>
            <a:off x="2092050" y="1122372"/>
            <a:ext cx="1005840" cy="5029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1D730E-3C3D-0658-C52A-2C94C577A7EC}"/>
              </a:ext>
            </a:extLst>
          </p:cNvPr>
          <p:cNvSpPr/>
          <p:nvPr/>
        </p:nvSpPr>
        <p:spPr>
          <a:xfrm>
            <a:off x="1876312" y="4668675"/>
            <a:ext cx="1005840" cy="5029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A92A5A-0D92-E94C-BBB0-7607AC7B627D}"/>
              </a:ext>
            </a:extLst>
          </p:cNvPr>
          <p:cNvGrpSpPr/>
          <p:nvPr/>
        </p:nvGrpSpPr>
        <p:grpSpPr>
          <a:xfrm>
            <a:off x="159445" y="2216828"/>
            <a:ext cx="6957060" cy="849987"/>
            <a:chOff x="228600" y="3276600"/>
            <a:chExt cx="6324600" cy="77271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34C5FE-4080-06B6-1561-B5280ECB14D3}"/>
                </a:ext>
              </a:extLst>
            </p:cNvPr>
            <p:cNvSpPr/>
            <p:nvPr/>
          </p:nvSpPr>
          <p:spPr>
            <a:xfrm>
              <a:off x="228600" y="3276600"/>
              <a:ext cx="1350990" cy="457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C04CC4-66C4-5FEE-08D9-D64FDF8E047D}"/>
                </a:ext>
              </a:extLst>
            </p:cNvPr>
            <p:cNvSpPr txBox="1"/>
            <p:nvPr/>
          </p:nvSpPr>
          <p:spPr>
            <a:xfrm>
              <a:off x="2590800" y="3657600"/>
              <a:ext cx="1524000" cy="391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= Chicken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41D4AD-68AB-3B4B-50E5-F32411882AE5}"/>
                </a:ext>
              </a:extLst>
            </p:cNvPr>
            <p:cNvSpPr txBox="1"/>
            <p:nvPr/>
          </p:nvSpPr>
          <p:spPr>
            <a:xfrm>
              <a:off x="5029200" y="3657600"/>
              <a:ext cx="1524000" cy="391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= Pig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F16CB3-8523-B834-351D-B3A61101EAE8}"/>
              </a:ext>
            </a:extLst>
          </p:cNvPr>
          <p:cNvGrpSpPr/>
          <p:nvPr/>
        </p:nvGrpSpPr>
        <p:grpSpPr>
          <a:xfrm>
            <a:off x="4594254" y="3321235"/>
            <a:ext cx="5251362" cy="769441"/>
            <a:chOff x="4255016" y="4428651"/>
            <a:chExt cx="4773965" cy="69949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14461A-F6CA-9BB9-0F48-E1B09B9F7EC6}"/>
                </a:ext>
              </a:extLst>
            </p:cNvPr>
            <p:cNvSpPr/>
            <p:nvPr/>
          </p:nvSpPr>
          <p:spPr>
            <a:xfrm>
              <a:off x="4255016" y="4439350"/>
              <a:ext cx="2052172" cy="457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965F7D-E94B-CEA6-C113-3197961EF767}"/>
                </a:ext>
              </a:extLst>
            </p:cNvPr>
            <p:cNvSpPr txBox="1"/>
            <p:nvPr/>
          </p:nvSpPr>
          <p:spPr>
            <a:xfrm>
              <a:off x="6472036" y="4428651"/>
              <a:ext cx="2556945" cy="699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Bald Eagles – Closer to 7000 feathers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A0DBDB-B366-B207-C6FD-754E896384AF}"/>
              </a:ext>
            </a:extLst>
          </p:cNvPr>
          <p:cNvGrpSpPr/>
          <p:nvPr/>
        </p:nvGrpSpPr>
        <p:grpSpPr>
          <a:xfrm>
            <a:off x="376399" y="4028551"/>
            <a:ext cx="8720715" cy="724257"/>
            <a:chOff x="377877" y="5067300"/>
            <a:chExt cx="7927923" cy="65841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7125D3-8AC7-C027-07BC-E460A6EC25E0}"/>
                </a:ext>
              </a:extLst>
            </p:cNvPr>
            <p:cNvSpPr/>
            <p:nvPr/>
          </p:nvSpPr>
          <p:spPr>
            <a:xfrm>
              <a:off x="377877" y="5067300"/>
              <a:ext cx="914400" cy="457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9180C14-4BC6-1125-D633-281C3BB84274}"/>
                </a:ext>
              </a:extLst>
            </p:cNvPr>
            <p:cNvSpPr txBox="1"/>
            <p:nvPr/>
          </p:nvSpPr>
          <p:spPr>
            <a:xfrm>
              <a:off x="3352800" y="5334000"/>
              <a:ext cx="4953000" cy="391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They can run up to 25 mph.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429A8F-5B30-BC7A-0591-30E057C75135}"/>
              </a:ext>
            </a:extLst>
          </p:cNvPr>
          <p:cNvGrpSpPr/>
          <p:nvPr/>
        </p:nvGrpSpPr>
        <p:grpSpPr>
          <a:xfrm>
            <a:off x="399569" y="3584464"/>
            <a:ext cx="9446047" cy="4089087"/>
            <a:chOff x="399569" y="3584464"/>
            <a:chExt cx="9446047" cy="408908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1A75C24-DA50-0E3E-30CE-C8BA6FCD68CC}"/>
                </a:ext>
              </a:extLst>
            </p:cNvPr>
            <p:cNvGrpSpPr/>
            <p:nvPr/>
          </p:nvGrpSpPr>
          <p:grpSpPr>
            <a:xfrm>
              <a:off x="399569" y="3584464"/>
              <a:ext cx="9446047" cy="4086255"/>
              <a:chOff x="399569" y="3584464"/>
              <a:chExt cx="9446047" cy="408625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D2DCA38-0993-93A5-F36E-551054B43A0C}"/>
                  </a:ext>
                </a:extLst>
              </p:cNvPr>
              <p:cNvSpPr/>
              <p:nvPr/>
            </p:nvSpPr>
            <p:spPr>
              <a:xfrm>
                <a:off x="399569" y="5526982"/>
                <a:ext cx="1005840" cy="50292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80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58979F7B-0352-64E2-DE6C-1ECAA631C3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7804" y="3584464"/>
                <a:ext cx="5057812" cy="4086255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50EFFA-E128-AB68-28CE-2B8806997905}"/>
                </a:ext>
              </a:extLst>
            </p:cNvPr>
            <p:cNvSpPr txBox="1"/>
            <p:nvPr/>
          </p:nvSpPr>
          <p:spPr>
            <a:xfrm>
              <a:off x="4974138" y="6965665"/>
              <a:ext cx="20588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highlight>
                    <a:srgbClr val="FFFF00"/>
                  </a:highlight>
                </a:rPr>
                <a:t>TYSON</a:t>
              </a:r>
              <a:endParaRPr lang="en-US" b="1" dirty="0">
                <a:highlight>
                  <a:srgbClr val="FFFF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514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3CA75-37DD-EFC0-24E5-2BA84419E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53D0D05-F5E2-C302-B3B9-CF0FF96571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1382"/>
            <a:ext cx="10058400" cy="699337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ptos Black" panose="020B0004020202020204" pitchFamily="34" charset="0"/>
              </a:rPr>
              <a:t>Exploring More - Turkey Math Challenge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5587C67-A21D-001B-479C-D15ACCFD853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" y="921585"/>
            <a:ext cx="9890760" cy="60176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If a wild turkey can run 25 mph, how far could it go in 5 minutes?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Based on the weight of 86 pounds for the largest turkey on record, how many people would this feed at a Thanksgiving feast if each person ate 1.5 pounds?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 It takes an average of 4 pounds of poultry 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feed to add a pound of meat to a turkey.  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How many pounds of feed did the largest turkey, 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Tyson, consume?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62858D-1FFD-694D-C7A4-BBDD4186D13B}"/>
              </a:ext>
            </a:extLst>
          </p:cNvPr>
          <p:cNvSpPr txBox="1"/>
          <p:nvPr/>
        </p:nvSpPr>
        <p:spPr>
          <a:xfrm>
            <a:off x="1915063" y="1525271"/>
            <a:ext cx="4606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mins/60 mins 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879FD7-1527-673E-BB22-19D882F3EAD4}"/>
              </a:ext>
            </a:extLst>
          </p:cNvPr>
          <p:cNvSpPr txBox="1"/>
          <p:nvPr/>
        </p:nvSpPr>
        <p:spPr>
          <a:xfrm>
            <a:off x="3815750" y="1990744"/>
            <a:ext cx="2400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X 25 mph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4D8423-2647-BFED-E0A1-DECEBF742958}"/>
              </a:ext>
            </a:extLst>
          </p:cNvPr>
          <p:cNvSpPr txBox="1"/>
          <p:nvPr/>
        </p:nvSpPr>
        <p:spPr>
          <a:xfrm>
            <a:off x="287575" y="4197508"/>
            <a:ext cx="4606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86 lbs ÷1.5 lbs/person=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369EE7-3D72-1673-3524-5799DBBD57F4}"/>
              </a:ext>
            </a:extLst>
          </p:cNvPr>
          <p:cNvSpPr txBox="1"/>
          <p:nvPr/>
        </p:nvSpPr>
        <p:spPr>
          <a:xfrm>
            <a:off x="2884125" y="6675714"/>
            <a:ext cx="4606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86 x 4 =</a:t>
            </a:r>
          </a:p>
        </p:txBody>
      </p:sp>
      <p:pic>
        <p:nvPicPr>
          <p:cNvPr id="1026" name="Picture 2" descr="Animals Places: Turkey Bird">
            <a:hlinkClick r:id="rId2"/>
            <a:extLst>
              <a:ext uri="{FF2B5EF4-FFF2-40B4-BE49-F238E27FC236}">
                <a16:creationId xmlns:a16="http://schemas.microsoft.com/office/drawing/2014/main" id="{1C21B4D8-C197-ABEF-9606-052BDC4A2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855" y="4305127"/>
            <a:ext cx="2238196" cy="3178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033F059-DCD7-E489-6C01-72605B5A64B3}"/>
              </a:ext>
            </a:extLst>
          </p:cNvPr>
          <p:cNvSpPr txBox="1"/>
          <p:nvPr/>
        </p:nvSpPr>
        <p:spPr>
          <a:xfrm>
            <a:off x="4791444" y="1547256"/>
            <a:ext cx="4606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.083 hours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423ECA-1EDE-BB81-D1AE-B71EECE8C1EA}"/>
              </a:ext>
            </a:extLst>
          </p:cNvPr>
          <p:cNvSpPr txBox="1"/>
          <p:nvPr/>
        </p:nvSpPr>
        <p:spPr>
          <a:xfrm>
            <a:off x="5831879" y="1986481"/>
            <a:ext cx="2400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2.075 miles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FE3FBD-35B4-59F6-21A9-ED464DBB9C8D}"/>
              </a:ext>
            </a:extLst>
          </p:cNvPr>
          <p:cNvSpPr txBox="1"/>
          <p:nvPr/>
        </p:nvSpPr>
        <p:spPr>
          <a:xfrm>
            <a:off x="4694104" y="4228285"/>
            <a:ext cx="2400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57 people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07F584-79F5-3606-2924-42B6B8732867}"/>
              </a:ext>
            </a:extLst>
          </p:cNvPr>
          <p:cNvSpPr txBox="1"/>
          <p:nvPr/>
        </p:nvSpPr>
        <p:spPr>
          <a:xfrm>
            <a:off x="4421232" y="6706492"/>
            <a:ext cx="2400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344 pounds</a:t>
            </a:r>
          </a:p>
        </p:txBody>
      </p:sp>
    </p:spTree>
    <p:extLst>
      <p:ext uri="{BB962C8B-B14F-4D97-AF65-F5344CB8AC3E}">
        <p14:creationId xmlns:p14="http://schemas.microsoft.com/office/powerpoint/2010/main" val="16801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9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2155</TotalTime>
  <Words>434</Words>
  <Application>Microsoft Office PowerPoint</Application>
  <PresentationFormat>Custom</PresentationFormat>
  <Paragraphs>51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 Black</vt:lpstr>
      <vt:lpstr>Arial</vt:lpstr>
      <vt:lpstr>Arial Narrow</vt:lpstr>
      <vt:lpstr>Broadway</vt:lpstr>
      <vt:lpstr>Calibri</vt:lpstr>
      <vt:lpstr>Calibri Light</vt:lpstr>
      <vt:lpstr>Times New Roman</vt:lpstr>
      <vt:lpstr>Office Theme</vt:lpstr>
      <vt:lpstr>Choose the BEST answer for each. </vt:lpstr>
      <vt:lpstr>Turkey Trivia - The answers are …</vt:lpstr>
      <vt:lpstr>Exploring More - Turkey Math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Starters</dc:title>
  <dc:creator>Tracy Tomm</dc:creator>
  <cp:lastModifiedBy>Tracy Tomm</cp:lastModifiedBy>
  <cp:revision>166</cp:revision>
  <cp:lastPrinted>2023-11-17T13:55:34Z</cp:lastPrinted>
  <dcterms:created xsi:type="dcterms:W3CDTF">2021-01-11T03:34:29Z</dcterms:created>
  <dcterms:modified xsi:type="dcterms:W3CDTF">2024-11-22T05:14:34Z</dcterms:modified>
</cp:coreProperties>
</file>