
<file path=[Content_Types].xml><?xml version="1.0" encoding="utf-8"?>
<Types xmlns="http://schemas.openxmlformats.org/package/2006/content-types">
  <Default Extension="bin" ContentType="image/unknown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506" r:id="rId2"/>
    <p:sldId id="278" r:id="rId3"/>
    <p:sldId id="563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993366"/>
    <a:srgbClr val="6633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25" y="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781E7-6063-4FA3-9131-2D2906B0A2B9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9B69B-86D2-41E9-8612-CAA6CD4A1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B72EC-D967-472A-A083-C437A7D0276C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554C0-5506-4C7C-8A86-B0F2550971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78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BF931EA-D330-4F3B-A3B2-B65A49F053B4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14578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CAEB9AC1-2F79-4D98-B066-EC59DB5479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6A94AB-77F2-4A7E-BB10-F2CC0A1B6501}" type="slidenum">
              <a:rPr lang="en-US" altLang="en-US"/>
              <a:pPr/>
              <a:t>3</a:t>
            </a:fld>
            <a:endParaRPr lang="en-US" altLang="en-US" dirty="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CFE2E1FD-B4B9-4A3E-AF3C-09BF9F7C62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69C4049C-A92B-468D-94E3-611AA815C7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012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473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58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83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724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877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851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105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7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52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806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90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7C2CE-D30A-4512-B1EA-4084D017473B}" type="datetimeFigureOut">
              <a:rPr lang="en-US" smtClean="0"/>
              <a:pPr/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38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https://www.youtube.com/watch?v=KluszK-vC-o" TargetMode="Externa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jpg"/><Relationship Id="rId4" Type="http://schemas.openxmlformats.org/officeDocument/2006/relationships/hyperlink" Target="https://video.link/w/UCmyb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luszK-vC-o&amp;t=95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2">
            <a:extLst>
              <a:ext uri="{FF2B5EF4-FFF2-40B4-BE49-F238E27FC236}">
                <a16:creationId xmlns:a16="http://schemas.microsoft.com/office/drawing/2014/main" id="{64571C64-3175-449A-B673-5C5AFC388BD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9537" y="150801"/>
            <a:ext cx="6022809" cy="89371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494" kern="10" dirty="0">
                <a:ln w="381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Cooper Black"/>
              </a:rPr>
              <a:t>Talking Turkey</a:t>
            </a:r>
          </a:p>
        </p:txBody>
      </p:sp>
      <p:pic>
        <p:nvPicPr>
          <p:cNvPr id="4" name="Picture 5" descr="scistartlogo2">
            <a:hlinkClick r:id="rId2" action="ppaction://hlinksldjump"/>
            <a:extLst>
              <a:ext uri="{FF2B5EF4-FFF2-40B4-BE49-F238E27FC236}">
                <a16:creationId xmlns:a16="http://schemas.microsoft.com/office/drawing/2014/main" id="{5FEB1DAF-CE61-4C07-BEF7-58EE735F51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2791" y="279215"/>
            <a:ext cx="2311213" cy="434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47">
            <a:extLst>
              <a:ext uri="{FF2B5EF4-FFF2-40B4-BE49-F238E27FC236}">
                <a16:creationId xmlns:a16="http://schemas.microsoft.com/office/drawing/2014/main" id="{7530CFDE-2D37-4764-A6B6-517CE5CF1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824" y="6925235"/>
            <a:ext cx="8337176" cy="282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defTabSz="967960">
              <a:spcBef>
                <a:spcPct val="50000"/>
              </a:spcBef>
            </a:pPr>
            <a:r>
              <a:rPr lang="en-US" sz="1235" dirty="0">
                <a:latin typeface="Times New Roman" pitchFamily="18" charset="0"/>
              </a:rPr>
              <a:t>http://www.wildbirds.com/dnn/AboutUs/BirdJokes/tabid/692/Default.aspx</a:t>
            </a:r>
          </a:p>
        </p:txBody>
      </p:sp>
      <p:sp>
        <p:nvSpPr>
          <p:cNvPr id="5" name="Text Box 11">
            <a:extLst>
              <a:ext uri="{FF2B5EF4-FFF2-40B4-BE49-F238E27FC236}">
                <a16:creationId xmlns:a16="http://schemas.microsoft.com/office/drawing/2014/main" id="{4862A3F7-53B7-4A43-8CFA-8AE104088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37" y="1556928"/>
            <a:ext cx="8431306" cy="5124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 dirty="0">
                <a:latin typeface="Arial Narrow" panose="020B0606020202030204" pitchFamily="34" charset="0"/>
              </a:rPr>
              <a:t>1. Which turkeys make the “gobble gobble” sound? </a:t>
            </a:r>
            <a:br>
              <a:rPr lang="en-US" altLang="en-US" sz="2400" dirty="0">
                <a:latin typeface="Arial Narrow" panose="020B0606020202030204" pitchFamily="34" charset="0"/>
              </a:rPr>
            </a:br>
            <a:r>
              <a:rPr lang="en-US" altLang="en-US" sz="2400" dirty="0">
                <a:latin typeface="Arial Narrow" panose="020B0606020202030204" pitchFamily="34" charset="0"/>
              </a:rPr>
              <a:t>A.  Males	    B. Females	      C. Both males and females	</a:t>
            </a:r>
          </a:p>
          <a:p>
            <a:pPr marL="332832" indent="-332832">
              <a:buFontTx/>
              <a:buAutoNum type="arabicPeriod"/>
            </a:pPr>
            <a:endParaRPr lang="en-US" altLang="en-US" sz="1100" dirty="0">
              <a:latin typeface="Arial Narrow" panose="020B0606020202030204" pitchFamily="34" charset="0"/>
            </a:endParaRPr>
          </a:p>
          <a:p>
            <a:r>
              <a:rPr lang="en-US" altLang="en-US" sz="2400" dirty="0">
                <a:latin typeface="Arial Narrow" panose="020B0606020202030204" pitchFamily="34" charset="0"/>
              </a:rPr>
              <a:t>2. Which term refers to male turkeys?  A. Toms	 B.  Rooster	     C. Hens</a:t>
            </a:r>
          </a:p>
          <a:p>
            <a:pPr marL="332832" indent="-332832">
              <a:buFontTx/>
              <a:buAutoNum type="arabicPeriod"/>
            </a:pPr>
            <a:endParaRPr lang="en-US" altLang="en-US" sz="1200" dirty="0">
              <a:latin typeface="Arial Narrow" panose="020B0606020202030204" pitchFamily="34" charset="0"/>
            </a:endParaRPr>
          </a:p>
          <a:p>
            <a:r>
              <a:rPr lang="en-US" altLang="en-US" sz="2400" dirty="0">
                <a:latin typeface="Arial Narrow" panose="020B0606020202030204" pitchFamily="34" charset="0"/>
              </a:rPr>
              <a:t>3. Which style of poop would be created by a female turkey?</a:t>
            </a:r>
          </a:p>
          <a:p>
            <a:r>
              <a:rPr lang="en-US" altLang="en-US" sz="2400" dirty="0">
                <a:latin typeface="Arial Narrow" panose="020B0606020202030204" pitchFamily="34" charset="0"/>
              </a:rPr>
              <a:t>A.  Spiral	B.  Letter J or ?	        C.  Small round pellets</a:t>
            </a:r>
            <a:br>
              <a:rPr lang="en-US" altLang="en-US" sz="2400" dirty="0">
                <a:latin typeface="Arial Narrow" panose="020B0606020202030204" pitchFamily="34" charset="0"/>
              </a:rPr>
            </a:br>
            <a:endParaRPr lang="en-US" altLang="en-US" sz="1400" dirty="0">
              <a:latin typeface="Arial Narrow" panose="020B0606020202030204" pitchFamily="34" charset="0"/>
            </a:endParaRPr>
          </a:p>
          <a:p>
            <a:r>
              <a:rPr lang="en-US" altLang="en-US" sz="2400" dirty="0">
                <a:latin typeface="Arial Narrow" panose="020B0606020202030204" pitchFamily="34" charset="0"/>
              </a:rPr>
              <a:t>4. How would turkeys be classified?</a:t>
            </a:r>
            <a:br>
              <a:rPr lang="en-US" altLang="en-US" sz="2400" dirty="0">
                <a:latin typeface="Arial Narrow" panose="020B0606020202030204" pitchFamily="34" charset="0"/>
              </a:rPr>
            </a:br>
            <a:r>
              <a:rPr lang="en-US" altLang="en-US" sz="2400" dirty="0">
                <a:latin typeface="Arial Narrow" panose="020B0606020202030204" pitchFamily="34" charset="0"/>
              </a:rPr>
              <a:t>A. Herbivores        B. Carnivores        C. Omnivores</a:t>
            </a:r>
          </a:p>
          <a:p>
            <a:endParaRPr lang="en-US" altLang="en-US" sz="1400" dirty="0">
              <a:latin typeface="Arial Narrow" panose="020B0606020202030204" pitchFamily="34" charset="0"/>
            </a:endParaRPr>
          </a:p>
          <a:p>
            <a:r>
              <a:rPr lang="en-US" altLang="en-US" sz="2400" dirty="0">
                <a:latin typeface="Arial Narrow" panose="020B0606020202030204" pitchFamily="34" charset="0"/>
              </a:rPr>
              <a:t>5. Which of these is used by turkeys and other birds to help </a:t>
            </a:r>
            <a:br>
              <a:rPr lang="en-US" altLang="en-US" sz="2400" dirty="0">
                <a:latin typeface="Arial Narrow" panose="020B0606020202030204" pitchFamily="34" charset="0"/>
              </a:rPr>
            </a:br>
            <a:r>
              <a:rPr lang="en-US" altLang="en-US" sz="2400" dirty="0">
                <a:latin typeface="Arial Narrow" panose="020B0606020202030204" pitchFamily="34" charset="0"/>
              </a:rPr>
              <a:t>them grind up food?   A.  Crop	  B. Gizzard	     C.  Teeth</a:t>
            </a:r>
            <a:br>
              <a:rPr lang="en-US" altLang="en-US" sz="2400" dirty="0">
                <a:latin typeface="Arial Narrow" panose="020B0606020202030204" pitchFamily="34" charset="0"/>
              </a:rPr>
            </a:br>
            <a:r>
              <a:rPr lang="en-US" altLang="en-US" sz="1200" dirty="0">
                <a:latin typeface="Arial Narrow" panose="020B0606020202030204" pitchFamily="34" charset="0"/>
              </a:rPr>
              <a:t> </a:t>
            </a:r>
            <a:endParaRPr lang="en-US" altLang="en-US" sz="1000" dirty="0">
              <a:latin typeface="Arial Narrow" panose="020B0606020202030204" pitchFamily="34" charset="0"/>
            </a:endParaRPr>
          </a:p>
          <a:p>
            <a:r>
              <a:rPr lang="en-US" altLang="en-US" sz="2400" dirty="0">
                <a:latin typeface="Arial Narrow" panose="020B0606020202030204" pitchFamily="34" charset="0"/>
              </a:rPr>
              <a:t>6. Which structure is found around a turkey’s neck?</a:t>
            </a:r>
            <a:br>
              <a:rPr lang="en-US" altLang="en-US" sz="2400" dirty="0">
                <a:latin typeface="Arial Narrow" panose="020B0606020202030204" pitchFamily="34" charset="0"/>
              </a:rPr>
            </a:br>
            <a:r>
              <a:rPr lang="en-US" altLang="en-US" sz="2400" dirty="0">
                <a:latin typeface="Arial Narrow" panose="020B0606020202030204" pitchFamily="34" charset="0"/>
              </a:rPr>
              <a:t>A.  Snood	      B. Wattle	       C.  Jowls</a:t>
            </a:r>
          </a:p>
        </p:txBody>
      </p:sp>
      <p:pic>
        <p:nvPicPr>
          <p:cNvPr id="13" name="Picture 12" descr="A picture containing drawing&#10;&#10;Description automatically generated">
            <a:hlinkClick r:id="rId4"/>
            <a:extLst>
              <a:ext uri="{FF2B5EF4-FFF2-40B4-BE49-F238E27FC236}">
                <a16:creationId xmlns:a16="http://schemas.microsoft.com/office/drawing/2014/main" id="{4592832D-B06B-4B57-B35F-D69EB6BAFD0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8631" y="1326837"/>
            <a:ext cx="1120202" cy="785813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F0AB2B00-853C-465B-869B-762FD600B9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13" r="30769"/>
          <a:stretch/>
        </p:blipFill>
        <p:spPr bwMode="auto">
          <a:xfrm flipH="1">
            <a:off x="7068257" y="3652857"/>
            <a:ext cx="2101258" cy="287540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EFAB650-8DDC-96A7-E053-D5125D78C697}"/>
              </a:ext>
            </a:extLst>
          </p:cNvPr>
          <p:cNvSpPr txBox="1"/>
          <p:nvPr/>
        </p:nvSpPr>
        <p:spPr>
          <a:xfrm>
            <a:off x="5763802" y="6595944"/>
            <a:ext cx="33801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i="1" dirty="0"/>
              <a:t>T. Tomm 2017   https://sciencespot.net/</a:t>
            </a:r>
          </a:p>
        </p:txBody>
      </p:sp>
      <p:sp>
        <p:nvSpPr>
          <p:cNvPr id="7" name="Arrow: Bent 6">
            <a:extLst>
              <a:ext uri="{FF2B5EF4-FFF2-40B4-BE49-F238E27FC236}">
                <a16:creationId xmlns:a16="http://schemas.microsoft.com/office/drawing/2014/main" id="{A0B9C627-B003-2110-58C2-128CF3C26853}"/>
              </a:ext>
            </a:extLst>
          </p:cNvPr>
          <p:cNvSpPr/>
          <p:nvPr/>
        </p:nvSpPr>
        <p:spPr>
          <a:xfrm flipV="1">
            <a:off x="7217907" y="1190329"/>
            <a:ext cx="754839" cy="811334"/>
          </a:xfrm>
          <a:prstGeom prst="ben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232" name="Text Box 16">
            <a:extLst>
              <a:ext uri="{FF2B5EF4-FFF2-40B4-BE49-F238E27FC236}">
                <a16:creationId xmlns:a16="http://schemas.microsoft.com/office/drawing/2014/main" id="{3BD074E2-528E-45C2-8BC7-51A6ACFD5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07" y="1070991"/>
            <a:ext cx="7666924" cy="418256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defTabSz="1096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1096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1096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1096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10969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1096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1096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1096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10969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118" b="1" dirty="0">
                <a:solidFill>
                  <a:schemeClr val="bg1"/>
                </a:solidFill>
                <a:latin typeface="Times New Roman" pitchFamily="18" charset="0"/>
              </a:rPr>
              <a:t>Watch the </a:t>
            </a:r>
            <a:r>
              <a:rPr lang="en-US" altLang="en-US" sz="2118" b="1" dirty="0">
                <a:solidFill>
                  <a:schemeClr val="bg1"/>
                </a:solidFill>
                <a:latin typeface="Times New Roman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VIDEO</a:t>
            </a:r>
            <a:r>
              <a:rPr lang="en-US" altLang="en-US" sz="2118" b="1" dirty="0">
                <a:solidFill>
                  <a:schemeClr val="bg1"/>
                </a:solidFill>
                <a:latin typeface="Times New Roman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altLang="en-US" sz="2118" b="1" dirty="0">
                <a:solidFill>
                  <a:schemeClr val="bg1"/>
                </a:solidFill>
                <a:latin typeface="Times New Roman" pitchFamily="18" charset="0"/>
              </a:rPr>
              <a:t>to help you answer these questions.</a:t>
            </a:r>
          </a:p>
        </p:txBody>
      </p:sp>
    </p:spTree>
    <p:extLst>
      <p:ext uri="{BB962C8B-B14F-4D97-AF65-F5344CB8AC3E}">
        <p14:creationId xmlns:p14="http://schemas.microsoft.com/office/powerpoint/2010/main" val="2234787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134471" y="1"/>
            <a:ext cx="8875059" cy="472565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471" b="1" dirty="0">
                <a:solidFill>
                  <a:schemeClr val="bg1"/>
                </a:solidFill>
                <a:latin typeface="Times New Roman" pitchFamily="18" charset="0"/>
              </a:rPr>
              <a:t>The answers are …</a:t>
            </a:r>
          </a:p>
        </p:txBody>
      </p:sp>
      <p:sp>
        <p:nvSpPr>
          <p:cNvPr id="3075" name="Text Box 11"/>
          <p:cNvSpPr txBox="1">
            <a:spLocks noChangeArrowheads="1"/>
          </p:cNvSpPr>
          <p:nvPr/>
        </p:nvSpPr>
        <p:spPr bwMode="auto">
          <a:xfrm>
            <a:off x="282388" y="605118"/>
            <a:ext cx="8431306" cy="6018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330" dirty="0">
                <a:latin typeface="Times New Roman" pitchFamily="18" charset="0"/>
              </a:rPr>
              <a:t>1. Which turkeys make the “gobble gobble” sound? </a:t>
            </a:r>
            <a:br>
              <a:rPr lang="en-US" altLang="en-US" sz="2330" dirty="0">
                <a:latin typeface="Times New Roman" pitchFamily="18" charset="0"/>
              </a:rPr>
            </a:br>
            <a:r>
              <a:rPr lang="en-US" altLang="en-US" sz="2330" dirty="0">
                <a:latin typeface="Times New Roman" pitchFamily="18" charset="0"/>
              </a:rPr>
              <a:t>A.  Males	     B. Females	      C. Both males and females	</a:t>
            </a:r>
          </a:p>
          <a:p>
            <a:pPr marL="332832" indent="-332832">
              <a:buFontTx/>
              <a:buAutoNum type="arabicPeriod"/>
            </a:pPr>
            <a:endParaRPr lang="en-US" altLang="en-US" sz="1588" dirty="0">
              <a:latin typeface="Times New Roman" pitchFamily="18" charset="0"/>
            </a:endParaRPr>
          </a:p>
          <a:p>
            <a:r>
              <a:rPr lang="en-US" altLang="en-US" sz="2330" dirty="0">
                <a:latin typeface="Times New Roman" pitchFamily="18" charset="0"/>
              </a:rPr>
              <a:t>Which term refers to male turkeys?</a:t>
            </a:r>
            <a:br>
              <a:rPr lang="en-US" altLang="en-US" sz="2330" dirty="0">
                <a:latin typeface="Times New Roman" pitchFamily="18" charset="0"/>
              </a:rPr>
            </a:br>
            <a:r>
              <a:rPr lang="en-US" altLang="en-US" sz="2330" dirty="0">
                <a:latin typeface="Times New Roman" pitchFamily="18" charset="0"/>
              </a:rPr>
              <a:t>A. Toms	    B.  Rooster	        C. Hens</a:t>
            </a:r>
          </a:p>
          <a:p>
            <a:pPr marL="332832" indent="-332832">
              <a:buFontTx/>
              <a:buAutoNum type="arabicPeriod"/>
            </a:pPr>
            <a:endParaRPr lang="en-US" altLang="en-US" sz="1588" dirty="0">
              <a:latin typeface="Times New Roman" pitchFamily="18" charset="0"/>
            </a:endParaRPr>
          </a:p>
          <a:p>
            <a:r>
              <a:rPr lang="en-US" altLang="en-US" sz="2471" dirty="0">
                <a:latin typeface="Times New Roman" pitchFamily="18" charset="0"/>
              </a:rPr>
              <a:t>3. Which style of poop would be created by a female turkey?</a:t>
            </a:r>
          </a:p>
          <a:p>
            <a:r>
              <a:rPr lang="en-US" altLang="en-US" sz="2471" dirty="0">
                <a:latin typeface="Times New Roman" pitchFamily="18" charset="0"/>
              </a:rPr>
              <a:t>A.  Spiral	      B.  Letter J or ?	     C.  Small round pellets </a:t>
            </a:r>
          </a:p>
          <a:p>
            <a:endParaRPr lang="en-US" altLang="en-US" sz="1588" dirty="0">
              <a:latin typeface="Times New Roman" pitchFamily="18" charset="0"/>
            </a:endParaRPr>
          </a:p>
          <a:p>
            <a:r>
              <a:rPr lang="en-US" altLang="en-US" sz="2330" dirty="0">
                <a:latin typeface="Times New Roman" pitchFamily="18" charset="0"/>
              </a:rPr>
              <a:t>4. How would turkeys be classified?</a:t>
            </a:r>
            <a:br>
              <a:rPr lang="en-US" altLang="en-US" sz="2330" dirty="0">
                <a:latin typeface="Times New Roman" pitchFamily="18" charset="0"/>
              </a:rPr>
            </a:br>
            <a:r>
              <a:rPr lang="en-US" altLang="en-US" sz="2330" dirty="0">
                <a:latin typeface="Times New Roman" pitchFamily="18" charset="0"/>
              </a:rPr>
              <a:t>A. Herbivores        B. Carnivores        C. Omnivores</a:t>
            </a:r>
          </a:p>
          <a:p>
            <a:pPr marL="332832" indent="-332832">
              <a:buFontTx/>
              <a:buAutoNum type="arabicPeriod"/>
            </a:pPr>
            <a:endParaRPr lang="en-US" altLang="en-US" sz="1588" dirty="0">
              <a:latin typeface="Times New Roman" pitchFamily="18" charset="0"/>
            </a:endParaRPr>
          </a:p>
          <a:p>
            <a:r>
              <a:rPr lang="en-US" altLang="en-US" sz="2330" dirty="0">
                <a:latin typeface="Times New Roman" pitchFamily="18" charset="0"/>
              </a:rPr>
              <a:t>5. Which of these is used by turkeys and other birds to help them grind up food?</a:t>
            </a:r>
            <a:br>
              <a:rPr lang="en-US" altLang="en-US" sz="2330" dirty="0">
                <a:latin typeface="Times New Roman" pitchFamily="18" charset="0"/>
              </a:rPr>
            </a:br>
            <a:r>
              <a:rPr lang="en-US" altLang="en-US" sz="2330" dirty="0">
                <a:latin typeface="Times New Roman" pitchFamily="18" charset="0"/>
              </a:rPr>
              <a:t>A.  Crop		B. Gizzard		C.  Teeth</a:t>
            </a:r>
            <a:br>
              <a:rPr lang="en-US" altLang="en-US" sz="2330" dirty="0">
                <a:latin typeface="Times New Roman" pitchFamily="18" charset="0"/>
              </a:rPr>
            </a:br>
            <a:r>
              <a:rPr lang="en-US" altLang="en-US" sz="1588" dirty="0">
                <a:latin typeface="Times New Roman" pitchFamily="18" charset="0"/>
              </a:rPr>
              <a:t> </a:t>
            </a:r>
          </a:p>
          <a:p>
            <a:r>
              <a:rPr lang="en-US" altLang="en-US" sz="2330" dirty="0">
                <a:latin typeface="Times New Roman" pitchFamily="18" charset="0"/>
              </a:rPr>
              <a:t>6. Which structure is found around a turkey’s neck?</a:t>
            </a:r>
            <a:br>
              <a:rPr lang="en-US" altLang="en-US" sz="2330" dirty="0">
                <a:latin typeface="Times New Roman" pitchFamily="18" charset="0"/>
              </a:rPr>
            </a:br>
            <a:r>
              <a:rPr lang="en-US" altLang="en-US" sz="2330" dirty="0">
                <a:latin typeface="Times New Roman" pitchFamily="18" charset="0"/>
              </a:rPr>
              <a:t>A.  Snood	     	 B. Wattle	       C.  Jowls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82388" y="1008530"/>
            <a:ext cx="1405218" cy="410135"/>
          </a:xfrm>
          <a:prstGeom prst="round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588" dirty="0"/>
          </a:p>
        </p:txBody>
      </p:sp>
      <p:sp>
        <p:nvSpPr>
          <p:cNvPr id="9" name="Rounded Rectangle 3">
            <a:extLst>
              <a:ext uri="{FF2B5EF4-FFF2-40B4-BE49-F238E27FC236}">
                <a16:creationId xmlns:a16="http://schemas.microsoft.com/office/drawing/2014/main" id="{EB64AD45-A6B5-4694-8932-D15D3FE206ED}"/>
              </a:ext>
            </a:extLst>
          </p:cNvPr>
          <p:cNvSpPr/>
          <p:nvPr/>
        </p:nvSpPr>
        <p:spPr>
          <a:xfrm>
            <a:off x="282388" y="1949824"/>
            <a:ext cx="1405218" cy="410135"/>
          </a:xfrm>
          <a:prstGeom prst="round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588" dirty="0"/>
          </a:p>
        </p:txBody>
      </p:sp>
      <p:sp>
        <p:nvSpPr>
          <p:cNvPr id="10" name="Rounded Rectangle 3">
            <a:extLst>
              <a:ext uri="{FF2B5EF4-FFF2-40B4-BE49-F238E27FC236}">
                <a16:creationId xmlns:a16="http://schemas.microsoft.com/office/drawing/2014/main" id="{E0B10EB9-F98F-44A5-A038-65B95351060D}"/>
              </a:ext>
            </a:extLst>
          </p:cNvPr>
          <p:cNvSpPr/>
          <p:nvPr/>
        </p:nvSpPr>
        <p:spPr>
          <a:xfrm>
            <a:off x="290417" y="2956531"/>
            <a:ext cx="1405218" cy="410135"/>
          </a:xfrm>
          <a:prstGeom prst="round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588" dirty="0"/>
          </a:p>
        </p:txBody>
      </p:sp>
      <p:sp>
        <p:nvSpPr>
          <p:cNvPr id="11" name="Rounded Rectangle 3">
            <a:extLst>
              <a:ext uri="{FF2B5EF4-FFF2-40B4-BE49-F238E27FC236}">
                <a16:creationId xmlns:a16="http://schemas.microsoft.com/office/drawing/2014/main" id="{853AAA51-9EED-480A-8A35-714297F09D3E}"/>
              </a:ext>
            </a:extLst>
          </p:cNvPr>
          <p:cNvSpPr/>
          <p:nvPr/>
        </p:nvSpPr>
        <p:spPr>
          <a:xfrm>
            <a:off x="4706470" y="3899647"/>
            <a:ext cx="1949824" cy="410135"/>
          </a:xfrm>
          <a:prstGeom prst="round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588" dirty="0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78728FEC-8960-46D2-A08D-2D14FB1572CF}"/>
              </a:ext>
            </a:extLst>
          </p:cNvPr>
          <p:cNvSpPr/>
          <p:nvPr/>
        </p:nvSpPr>
        <p:spPr>
          <a:xfrm>
            <a:off x="2119770" y="5166844"/>
            <a:ext cx="1416959" cy="410135"/>
          </a:xfrm>
          <a:prstGeom prst="round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588" dirty="0"/>
          </a:p>
        </p:txBody>
      </p:sp>
      <p:sp>
        <p:nvSpPr>
          <p:cNvPr id="13" name="Rounded Rectangle 3">
            <a:extLst>
              <a:ext uri="{FF2B5EF4-FFF2-40B4-BE49-F238E27FC236}">
                <a16:creationId xmlns:a16="http://schemas.microsoft.com/office/drawing/2014/main" id="{BAFDAC5F-996E-4705-83D6-2E136483E0C9}"/>
              </a:ext>
            </a:extLst>
          </p:cNvPr>
          <p:cNvSpPr/>
          <p:nvPr/>
        </p:nvSpPr>
        <p:spPr>
          <a:xfrm>
            <a:off x="2119770" y="6138960"/>
            <a:ext cx="1416959" cy="410135"/>
          </a:xfrm>
          <a:prstGeom prst="round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588" dirty="0"/>
          </a:p>
        </p:txBody>
      </p:sp>
      <p:pic>
        <p:nvPicPr>
          <p:cNvPr id="2" name="Picture 2" descr="Are these Turkey Signs? | Northeastshooters.com Forums">
            <a:hlinkClick r:id="rId3"/>
            <a:extLst>
              <a:ext uri="{FF2B5EF4-FFF2-40B4-BE49-F238E27FC236}">
                <a16:creationId xmlns:a16="http://schemas.microsoft.com/office/drawing/2014/main" id="{2F98BAC8-00E8-F2FF-468A-14A095BCC1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175" y="385928"/>
            <a:ext cx="4337996" cy="3043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engineering drawing&#10;&#10;Description automatically generated">
            <a:extLst>
              <a:ext uri="{FF2B5EF4-FFF2-40B4-BE49-F238E27FC236}">
                <a16:creationId xmlns:a16="http://schemas.microsoft.com/office/drawing/2014/main" id="{B68DCC24-1280-4611-B3EC-E0CBC8B5ED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973" y="604800"/>
            <a:ext cx="3156930" cy="40288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Text Box 4">
            <a:extLst>
              <a:ext uri="{FF2B5EF4-FFF2-40B4-BE49-F238E27FC236}">
                <a16:creationId xmlns:a16="http://schemas.microsoft.com/office/drawing/2014/main" id="{DA273677-8882-4F1E-D563-7977281961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472565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71" b="1" dirty="0">
                <a:solidFill>
                  <a:schemeClr val="bg1"/>
                </a:solidFill>
                <a:latin typeface="Times New Roman" pitchFamily="18" charset="0"/>
              </a:rPr>
              <a:t>Exploring More …</a:t>
            </a:r>
          </a:p>
        </p:txBody>
      </p:sp>
      <p:sp>
        <p:nvSpPr>
          <p:cNvPr id="4" name="Text Box 11">
            <a:extLst>
              <a:ext uri="{FF2B5EF4-FFF2-40B4-BE49-F238E27FC236}">
                <a16:creationId xmlns:a16="http://schemas.microsoft.com/office/drawing/2014/main" id="{55C302EE-C0E9-A1C9-83C6-0D71AA071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097" y="687311"/>
            <a:ext cx="5517375" cy="4741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sz="2330" b="1" dirty="0">
                <a:latin typeface="Times New Roman" pitchFamily="18" charset="0"/>
              </a:rPr>
              <a:t>What is your favorite Thanksgiving food? </a:t>
            </a:r>
          </a:p>
          <a:p>
            <a:endParaRPr lang="en-US" altLang="en-US" sz="2330" b="1" dirty="0">
              <a:latin typeface="Times New Roman" pitchFamily="18" charset="0"/>
            </a:endParaRPr>
          </a:p>
          <a:p>
            <a:r>
              <a:rPr lang="en-US" altLang="en-US" sz="2330" b="1" dirty="0">
                <a:latin typeface="Times New Roman" pitchFamily="18" charset="0"/>
              </a:rPr>
              <a:t>Use online resources to find the food label for your favorite food. </a:t>
            </a:r>
          </a:p>
          <a:p>
            <a:endParaRPr lang="en-US" altLang="en-US" sz="2330" b="1" dirty="0">
              <a:latin typeface="Times New Roman" pitchFamily="18" charset="0"/>
            </a:endParaRPr>
          </a:p>
          <a:p>
            <a:r>
              <a:rPr lang="en-US" altLang="en-US" sz="2330" b="1" dirty="0">
                <a:latin typeface="Times New Roman" pitchFamily="18" charset="0"/>
              </a:rPr>
              <a:t>What does it tell you?</a:t>
            </a:r>
          </a:p>
          <a:p>
            <a:endParaRPr lang="en-US" altLang="en-US" sz="2330" b="1" dirty="0">
              <a:latin typeface="Times New Roman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altLang="en-US" sz="2330" i="1" dirty="0">
                <a:latin typeface="Times New Roman" pitchFamily="18" charset="0"/>
              </a:rPr>
              <a:t>What is a serving size? 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altLang="en-US" sz="2330" i="1" dirty="0">
                <a:latin typeface="Times New Roman" pitchFamily="18" charset="0"/>
              </a:rPr>
              <a:t>How many calories per serving?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altLang="en-US" sz="2330" i="1" dirty="0">
                <a:latin typeface="Times New Roman" pitchFamily="18" charset="0"/>
              </a:rPr>
              <a:t>What vitamins and minerals does it provide?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altLang="en-US" sz="2330" i="1" dirty="0">
                <a:latin typeface="Times New Roman" pitchFamily="18" charset="0"/>
              </a:rPr>
              <a:t>What is its main ingredient?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altLang="en-US" sz="2330" i="1" dirty="0">
                <a:latin typeface="Times New Roman" pitchFamily="18" charset="0"/>
              </a:rPr>
              <a:t>Does it contain preservatives?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1622</TotalTime>
  <Words>434</Words>
  <Application>Microsoft Office PowerPoint</Application>
  <PresentationFormat>On-screen Show (4:3)</PresentationFormat>
  <Paragraphs>40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Arial Narrow</vt:lpstr>
      <vt:lpstr>Calibri</vt:lpstr>
      <vt:lpstr>Calibri Light</vt:lpstr>
      <vt:lpstr>Cooper Black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Starters</dc:title>
  <dc:creator>Tracy Tomm</dc:creator>
  <cp:lastModifiedBy>Tracy Tomm</cp:lastModifiedBy>
  <cp:revision>163</cp:revision>
  <dcterms:created xsi:type="dcterms:W3CDTF">2021-01-11T03:34:29Z</dcterms:created>
  <dcterms:modified xsi:type="dcterms:W3CDTF">2024-11-22T04:45:27Z</dcterms:modified>
</cp:coreProperties>
</file>