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506" r:id="rId2"/>
    <p:sldId id="278" r:id="rId3"/>
    <p:sldId id="5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3366"/>
    <a:srgbClr val="6633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2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F931EA-D330-4F3B-A3B2-B65A49F053B4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4578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AEB9AC1-2F79-4D98-B066-EC59DB547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6A94AB-77F2-4A7E-BB10-F2CC0A1B6501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FE2E1FD-B4B9-4A3E-AF3C-09BF9F7C62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9C4049C-A92B-468D-94E3-611AA815C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012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7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8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8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2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7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0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0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9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www.youtube.com/watch?v=KluszK-vC-o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hyperlink" Target="https://video.link/w/UCmy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luszK-vC-o&amp;t=95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>
            <a:extLst>
              <a:ext uri="{FF2B5EF4-FFF2-40B4-BE49-F238E27FC236}">
                <a16:creationId xmlns:a16="http://schemas.microsoft.com/office/drawing/2014/main" id="{64571C64-3175-449A-B673-5C5AFC388B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37" y="150801"/>
            <a:ext cx="6022809" cy="8937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494" kern="10" dirty="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oper Black"/>
              </a:rPr>
              <a:t>Talking Turkey</a:t>
            </a:r>
          </a:p>
        </p:txBody>
      </p:sp>
      <p:pic>
        <p:nvPicPr>
          <p:cNvPr id="4" name="Picture 5" descr="scistartlogo2">
            <a:hlinkClick r:id="rId2" action="ppaction://hlinksldjump"/>
            <a:extLst>
              <a:ext uri="{FF2B5EF4-FFF2-40B4-BE49-F238E27FC236}">
                <a16:creationId xmlns:a16="http://schemas.microsoft.com/office/drawing/2014/main" id="{5FEB1DAF-CE61-4C07-BEF7-58EE735F5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2791" y="279215"/>
            <a:ext cx="2311213" cy="43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>
            <a:extLst>
              <a:ext uri="{FF2B5EF4-FFF2-40B4-BE49-F238E27FC236}">
                <a16:creationId xmlns:a16="http://schemas.microsoft.com/office/drawing/2014/main" id="{7530CFDE-2D37-4764-A6B6-517CE5CF1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824" y="6925235"/>
            <a:ext cx="8337176" cy="28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67960">
              <a:spcBef>
                <a:spcPct val="50000"/>
              </a:spcBef>
            </a:pPr>
            <a:r>
              <a:rPr lang="en-US" sz="1235" dirty="0">
                <a:latin typeface="Times New Roman" pitchFamily="18" charset="0"/>
              </a:rPr>
              <a:t>http://www.wildbirds.com/dnn/AboutUs/BirdJokes/tabid/692/Default.aspx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4862A3F7-53B7-4A43-8CFA-8AE104088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37" y="1556928"/>
            <a:ext cx="8431306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>
                <a:latin typeface="Arial Narrow" panose="020B0606020202030204" pitchFamily="34" charset="0"/>
              </a:rPr>
              <a:t>1. Which turkeys make the “gobble gobble” sound? </a:t>
            </a:r>
            <a:br>
              <a:rPr lang="en-US" altLang="en-US" sz="2400" dirty="0">
                <a:latin typeface="Arial Narrow" panose="020B0606020202030204" pitchFamily="34" charset="0"/>
              </a:rPr>
            </a:br>
            <a:r>
              <a:rPr lang="en-US" altLang="en-US" sz="2400" dirty="0">
                <a:latin typeface="Arial Narrow" panose="020B0606020202030204" pitchFamily="34" charset="0"/>
              </a:rPr>
              <a:t>A.  Males	    B. Females	      C. Both males and females	</a:t>
            </a:r>
          </a:p>
          <a:p>
            <a:pPr marL="332832" indent="-332832">
              <a:buFontTx/>
              <a:buAutoNum type="arabicPeriod"/>
            </a:pPr>
            <a:endParaRPr lang="en-US" altLang="en-US" sz="1100" dirty="0">
              <a:latin typeface="Arial Narrow" panose="020B0606020202030204" pitchFamily="34" charset="0"/>
            </a:endParaRPr>
          </a:p>
          <a:p>
            <a:r>
              <a:rPr lang="en-US" altLang="en-US" sz="2400" dirty="0">
                <a:latin typeface="Arial Narrow" panose="020B0606020202030204" pitchFamily="34" charset="0"/>
              </a:rPr>
              <a:t>2. Which term refers to male turkeys?  A. Toms	 B.  Rooster	     C. Hens</a:t>
            </a:r>
          </a:p>
          <a:p>
            <a:pPr marL="332832" indent="-332832">
              <a:buFontTx/>
              <a:buAutoNum type="arabicPeriod"/>
            </a:pPr>
            <a:endParaRPr lang="en-US" altLang="en-US" sz="1200" dirty="0">
              <a:latin typeface="Arial Narrow" panose="020B0606020202030204" pitchFamily="34" charset="0"/>
            </a:endParaRPr>
          </a:p>
          <a:p>
            <a:r>
              <a:rPr lang="en-US" altLang="en-US" sz="2400" dirty="0">
                <a:latin typeface="Arial Narrow" panose="020B0606020202030204" pitchFamily="34" charset="0"/>
              </a:rPr>
              <a:t>3. Which style of poop would be created by a female turkey?</a:t>
            </a:r>
          </a:p>
          <a:p>
            <a:r>
              <a:rPr lang="en-US" altLang="en-US" sz="2400" dirty="0">
                <a:latin typeface="Arial Narrow" panose="020B0606020202030204" pitchFamily="34" charset="0"/>
              </a:rPr>
              <a:t>A.  Spiral	B.  Letter J or ?	        C.  Small round pellets</a:t>
            </a:r>
            <a:br>
              <a:rPr lang="en-US" altLang="en-US" sz="2400" dirty="0">
                <a:latin typeface="Arial Narrow" panose="020B0606020202030204" pitchFamily="34" charset="0"/>
              </a:rPr>
            </a:br>
            <a:endParaRPr lang="en-US" altLang="en-US" sz="1400" dirty="0">
              <a:latin typeface="Arial Narrow" panose="020B0606020202030204" pitchFamily="34" charset="0"/>
            </a:endParaRPr>
          </a:p>
          <a:p>
            <a:r>
              <a:rPr lang="en-US" altLang="en-US" sz="2400" dirty="0">
                <a:latin typeface="Arial Narrow" panose="020B0606020202030204" pitchFamily="34" charset="0"/>
              </a:rPr>
              <a:t>4. How would turkeys be classified?</a:t>
            </a:r>
            <a:br>
              <a:rPr lang="en-US" altLang="en-US" sz="2400" dirty="0">
                <a:latin typeface="Arial Narrow" panose="020B0606020202030204" pitchFamily="34" charset="0"/>
              </a:rPr>
            </a:br>
            <a:r>
              <a:rPr lang="en-US" altLang="en-US" sz="2400" dirty="0">
                <a:latin typeface="Arial Narrow" panose="020B0606020202030204" pitchFamily="34" charset="0"/>
              </a:rPr>
              <a:t>A. Herbivores        B. Carnivores        C. Omnivores</a:t>
            </a:r>
          </a:p>
          <a:p>
            <a:endParaRPr lang="en-US" altLang="en-US" sz="1400" dirty="0">
              <a:latin typeface="Arial Narrow" panose="020B0606020202030204" pitchFamily="34" charset="0"/>
            </a:endParaRPr>
          </a:p>
          <a:p>
            <a:r>
              <a:rPr lang="en-US" altLang="en-US" sz="2400" dirty="0">
                <a:latin typeface="Arial Narrow" panose="020B0606020202030204" pitchFamily="34" charset="0"/>
              </a:rPr>
              <a:t>5. Which of these is used by turkeys and other birds to help </a:t>
            </a:r>
            <a:br>
              <a:rPr lang="en-US" altLang="en-US" sz="2400" dirty="0">
                <a:latin typeface="Arial Narrow" panose="020B0606020202030204" pitchFamily="34" charset="0"/>
              </a:rPr>
            </a:br>
            <a:r>
              <a:rPr lang="en-US" altLang="en-US" sz="2400" dirty="0">
                <a:latin typeface="Arial Narrow" panose="020B0606020202030204" pitchFamily="34" charset="0"/>
              </a:rPr>
              <a:t>them grind up food?   A.  Crop	  B. Gizzard	     C.  Teeth</a:t>
            </a:r>
            <a:br>
              <a:rPr lang="en-US" altLang="en-US" sz="2400" dirty="0">
                <a:latin typeface="Arial Narrow" panose="020B0606020202030204" pitchFamily="34" charset="0"/>
              </a:rPr>
            </a:br>
            <a:r>
              <a:rPr lang="en-US" altLang="en-US" sz="1200" dirty="0">
                <a:latin typeface="Arial Narrow" panose="020B0606020202030204" pitchFamily="34" charset="0"/>
              </a:rPr>
              <a:t> </a:t>
            </a:r>
            <a:endParaRPr lang="en-US" altLang="en-US" sz="1000" dirty="0">
              <a:latin typeface="Arial Narrow" panose="020B0606020202030204" pitchFamily="34" charset="0"/>
            </a:endParaRPr>
          </a:p>
          <a:p>
            <a:r>
              <a:rPr lang="en-US" altLang="en-US" sz="2400" dirty="0">
                <a:latin typeface="Arial Narrow" panose="020B0606020202030204" pitchFamily="34" charset="0"/>
              </a:rPr>
              <a:t>6. Which structure is found around a turkey’s neck?</a:t>
            </a:r>
            <a:br>
              <a:rPr lang="en-US" altLang="en-US" sz="2400" dirty="0">
                <a:latin typeface="Arial Narrow" panose="020B0606020202030204" pitchFamily="34" charset="0"/>
              </a:rPr>
            </a:br>
            <a:r>
              <a:rPr lang="en-US" altLang="en-US" sz="2400" dirty="0">
                <a:latin typeface="Arial Narrow" panose="020B0606020202030204" pitchFamily="34" charset="0"/>
              </a:rPr>
              <a:t>A.  Snood	      B. Wattle	       C.  Jowls</a:t>
            </a:r>
          </a:p>
        </p:txBody>
      </p:sp>
      <p:pic>
        <p:nvPicPr>
          <p:cNvPr id="13" name="Picture 12" descr="A picture containing drawing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4592832D-B06B-4B57-B35F-D69EB6BAFD0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631" y="1326837"/>
            <a:ext cx="1120202" cy="78581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0AB2B00-853C-465B-869B-762FD600B9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3" r="30769"/>
          <a:stretch/>
        </p:blipFill>
        <p:spPr bwMode="auto">
          <a:xfrm flipH="1">
            <a:off x="7068257" y="3652857"/>
            <a:ext cx="2101258" cy="28754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FAB650-8DDC-96A7-E053-D5125D78C697}"/>
              </a:ext>
            </a:extLst>
          </p:cNvPr>
          <p:cNvSpPr txBox="1"/>
          <p:nvPr/>
        </p:nvSpPr>
        <p:spPr>
          <a:xfrm>
            <a:off x="5763802" y="6595944"/>
            <a:ext cx="3380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i="1" dirty="0"/>
              <a:t>T. Tomm 2017   https://sciencespot.net/</a:t>
            </a:r>
          </a:p>
        </p:txBody>
      </p:sp>
      <p:sp>
        <p:nvSpPr>
          <p:cNvPr id="7" name="Arrow: Bent 6">
            <a:extLst>
              <a:ext uri="{FF2B5EF4-FFF2-40B4-BE49-F238E27FC236}">
                <a16:creationId xmlns:a16="http://schemas.microsoft.com/office/drawing/2014/main" id="{A0B9C627-B003-2110-58C2-128CF3C26853}"/>
              </a:ext>
            </a:extLst>
          </p:cNvPr>
          <p:cNvSpPr/>
          <p:nvPr/>
        </p:nvSpPr>
        <p:spPr>
          <a:xfrm flipV="1">
            <a:off x="7217907" y="1190329"/>
            <a:ext cx="754839" cy="811334"/>
          </a:xfrm>
          <a:prstGeom prst="ben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3BD074E2-528E-45C2-8BC7-51A6ACFD5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07" y="1070991"/>
            <a:ext cx="7666924" cy="41825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defTabSz="1096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096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096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096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096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096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096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096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096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118" b="1" dirty="0">
                <a:solidFill>
                  <a:schemeClr val="bg1"/>
                </a:solidFill>
                <a:latin typeface="Times New Roman" pitchFamily="18" charset="0"/>
              </a:rPr>
              <a:t>Watch the </a:t>
            </a:r>
            <a:r>
              <a:rPr lang="en-US" altLang="en-US" sz="2118" b="1" dirty="0">
                <a:solidFill>
                  <a:schemeClr val="bg1"/>
                </a:solidFill>
                <a:latin typeface="Times New Roman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r>
              <a:rPr lang="en-US" altLang="en-US" sz="2118" b="1" dirty="0">
                <a:solidFill>
                  <a:schemeClr val="bg1"/>
                </a:solidFill>
                <a:latin typeface="Times New Roman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en-US" sz="2118" b="1" dirty="0">
                <a:solidFill>
                  <a:schemeClr val="bg1"/>
                </a:solidFill>
                <a:latin typeface="Times New Roman" pitchFamily="18" charset="0"/>
              </a:rPr>
              <a:t>to help you answer these questions.</a:t>
            </a:r>
          </a:p>
        </p:txBody>
      </p:sp>
    </p:spTree>
    <p:extLst>
      <p:ext uri="{BB962C8B-B14F-4D97-AF65-F5344CB8AC3E}">
        <p14:creationId xmlns:p14="http://schemas.microsoft.com/office/powerpoint/2010/main" val="223478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34471" y="1"/>
            <a:ext cx="8875059" cy="47256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471" b="1" dirty="0">
                <a:solidFill>
                  <a:schemeClr val="bg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282388" y="605118"/>
            <a:ext cx="8431306" cy="601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330" dirty="0">
                <a:latin typeface="Times New Roman" pitchFamily="18" charset="0"/>
              </a:rPr>
              <a:t>1. Which turkeys make the “gobble gobble” sound? </a:t>
            </a:r>
            <a:br>
              <a:rPr lang="en-US" altLang="en-US" sz="2330" dirty="0">
                <a:latin typeface="Times New Roman" pitchFamily="18" charset="0"/>
              </a:rPr>
            </a:br>
            <a:r>
              <a:rPr lang="en-US" altLang="en-US" sz="2330" dirty="0">
                <a:latin typeface="Times New Roman" pitchFamily="18" charset="0"/>
              </a:rPr>
              <a:t>A.  Males	     B. Females	      C. Both males and females	</a:t>
            </a:r>
          </a:p>
          <a:p>
            <a:pPr marL="332832" indent="-332832">
              <a:buFontTx/>
              <a:buAutoNum type="arabicPeriod"/>
            </a:pPr>
            <a:endParaRPr lang="en-US" altLang="en-US" sz="1588" dirty="0">
              <a:latin typeface="Times New Roman" pitchFamily="18" charset="0"/>
            </a:endParaRPr>
          </a:p>
          <a:p>
            <a:r>
              <a:rPr lang="en-US" altLang="en-US" sz="2330" dirty="0">
                <a:latin typeface="Times New Roman" pitchFamily="18" charset="0"/>
              </a:rPr>
              <a:t>Which term refers to male turkeys?</a:t>
            </a:r>
            <a:br>
              <a:rPr lang="en-US" altLang="en-US" sz="2330" dirty="0">
                <a:latin typeface="Times New Roman" pitchFamily="18" charset="0"/>
              </a:rPr>
            </a:br>
            <a:r>
              <a:rPr lang="en-US" altLang="en-US" sz="2330" dirty="0">
                <a:latin typeface="Times New Roman" pitchFamily="18" charset="0"/>
              </a:rPr>
              <a:t>A. Toms	    B.  Rooster	        C. Hens</a:t>
            </a:r>
          </a:p>
          <a:p>
            <a:pPr marL="332832" indent="-332832">
              <a:buFontTx/>
              <a:buAutoNum type="arabicPeriod"/>
            </a:pPr>
            <a:endParaRPr lang="en-US" altLang="en-US" sz="1588" dirty="0">
              <a:latin typeface="Times New Roman" pitchFamily="18" charset="0"/>
            </a:endParaRPr>
          </a:p>
          <a:p>
            <a:r>
              <a:rPr lang="en-US" altLang="en-US" sz="2471" dirty="0">
                <a:latin typeface="Times New Roman" pitchFamily="18" charset="0"/>
              </a:rPr>
              <a:t>3. Which style of poop would be created by a female turkey?</a:t>
            </a:r>
          </a:p>
          <a:p>
            <a:r>
              <a:rPr lang="en-US" altLang="en-US" sz="2471" dirty="0">
                <a:latin typeface="Times New Roman" pitchFamily="18" charset="0"/>
              </a:rPr>
              <a:t>A.  Spiral	      B.  Letter J or ?	     C.  Small round pellets </a:t>
            </a:r>
          </a:p>
          <a:p>
            <a:endParaRPr lang="en-US" altLang="en-US" sz="1588" dirty="0">
              <a:latin typeface="Times New Roman" pitchFamily="18" charset="0"/>
            </a:endParaRPr>
          </a:p>
          <a:p>
            <a:r>
              <a:rPr lang="en-US" altLang="en-US" sz="2330" dirty="0">
                <a:latin typeface="Times New Roman" pitchFamily="18" charset="0"/>
              </a:rPr>
              <a:t>4. How would turkeys be classified?</a:t>
            </a:r>
            <a:br>
              <a:rPr lang="en-US" altLang="en-US" sz="2330" dirty="0">
                <a:latin typeface="Times New Roman" pitchFamily="18" charset="0"/>
              </a:rPr>
            </a:br>
            <a:r>
              <a:rPr lang="en-US" altLang="en-US" sz="2330" dirty="0">
                <a:latin typeface="Times New Roman" pitchFamily="18" charset="0"/>
              </a:rPr>
              <a:t>A. Herbivores        B. Carnivores        C. Omnivores</a:t>
            </a:r>
          </a:p>
          <a:p>
            <a:pPr marL="332832" indent="-332832">
              <a:buFontTx/>
              <a:buAutoNum type="arabicPeriod"/>
            </a:pPr>
            <a:endParaRPr lang="en-US" altLang="en-US" sz="1588" dirty="0">
              <a:latin typeface="Times New Roman" pitchFamily="18" charset="0"/>
            </a:endParaRPr>
          </a:p>
          <a:p>
            <a:r>
              <a:rPr lang="en-US" altLang="en-US" sz="2330" dirty="0">
                <a:latin typeface="Times New Roman" pitchFamily="18" charset="0"/>
              </a:rPr>
              <a:t>5. Which of these is used by turkeys and other birds to help them grind up food?</a:t>
            </a:r>
            <a:br>
              <a:rPr lang="en-US" altLang="en-US" sz="2330" dirty="0">
                <a:latin typeface="Times New Roman" pitchFamily="18" charset="0"/>
              </a:rPr>
            </a:br>
            <a:r>
              <a:rPr lang="en-US" altLang="en-US" sz="2330" dirty="0">
                <a:latin typeface="Times New Roman" pitchFamily="18" charset="0"/>
              </a:rPr>
              <a:t>A.  Crop		B. Gizzard		C.  Teeth</a:t>
            </a:r>
            <a:br>
              <a:rPr lang="en-US" altLang="en-US" sz="2330" dirty="0">
                <a:latin typeface="Times New Roman" pitchFamily="18" charset="0"/>
              </a:rPr>
            </a:br>
            <a:r>
              <a:rPr lang="en-US" altLang="en-US" sz="1588" dirty="0">
                <a:latin typeface="Times New Roman" pitchFamily="18" charset="0"/>
              </a:rPr>
              <a:t> </a:t>
            </a:r>
          </a:p>
          <a:p>
            <a:r>
              <a:rPr lang="en-US" altLang="en-US" sz="2330" dirty="0">
                <a:latin typeface="Times New Roman" pitchFamily="18" charset="0"/>
              </a:rPr>
              <a:t>6. Which structure is found around a turkey’s neck?</a:t>
            </a:r>
            <a:br>
              <a:rPr lang="en-US" altLang="en-US" sz="2330" dirty="0">
                <a:latin typeface="Times New Roman" pitchFamily="18" charset="0"/>
              </a:rPr>
            </a:br>
            <a:r>
              <a:rPr lang="en-US" altLang="en-US" sz="2330" dirty="0">
                <a:latin typeface="Times New Roman" pitchFamily="18" charset="0"/>
              </a:rPr>
              <a:t>A.  Snood	     	 B. Wattle	       C.  Jowls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82388" y="1008530"/>
            <a:ext cx="1405218" cy="410135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EB64AD45-A6B5-4694-8932-D15D3FE206ED}"/>
              </a:ext>
            </a:extLst>
          </p:cNvPr>
          <p:cNvSpPr/>
          <p:nvPr/>
        </p:nvSpPr>
        <p:spPr>
          <a:xfrm>
            <a:off x="282388" y="1949824"/>
            <a:ext cx="1405218" cy="410135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E0B10EB9-F98F-44A5-A038-65B95351060D}"/>
              </a:ext>
            </a:extLst>
          </p:cNvPr>
          <p:cNvSpPr/>
          <p:nvPr/>
        </p:nvSpPr>
        <p:spPr>
          <a:xfrm>
            <a:off x="290417" y="2956531"/>
            <a:ext cx="1405218" cy="410135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853AAA51-9EED-480A-8A35-714297F09D3E}"/>
              </a:ext>
            </a:extLst>
          </p:cNvPr>
          <p:cNvSpPr/>
          <p:nvPr/>
        </p:nvSpPr>
        <p:spPr>
          <a:xfrm>
            <a:off x="4706470" y="3899647"/>
            <a:ext cx="1949824" cy="410135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78728FEC-8960-46D2-A08D-2D14FB1572CF}"/>
              </a:ext>
            </a:extLst>
          </p:cNvPr>
          <p:cNvSpPr/>
          <p:nvPr/>
        </p:nvSpPr>
        <p:spPr>
          <a:xfrm>
            <a:off x="2119770" y="5166844"/>
            <a:ext cx="1416959" cy="410135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sp>
        <p:nvSpPr>
          <p:cNvPr id="13" name="Rounded Rectangle 3">
            <a:extLst>
              <a:ext uri="{FF2B5EF4-FFF2-40B4-BE49-F238E27FC236}">
                <a16:creationId xmlns:a16="http://schemas.microsoft.com/office/drawing/2014/main" id="{BAFDAC5F-996E-4705-83D6-2E136483E0C9}"/>
              </a:ext>
            </a:extLst>
          </p:cNvPr>
          <p:cNvSpPr/>
          <p:nvPr/>
        </p:nvSpPr>
        <p:spPr>
          <a:xfrm>
            <a:off x="2119770" y="6138960"/>
            <a:ext cx="1416959" cy="410135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88" dirty="0"/>
          </a:p>
        </p:txBody>
      </p:sp>
      <p:pic>
        <p:nvPicPr>
          <p:cNvPr id="2" name="Picture 2" descr="Are these Turkey Signs? | Northeastshooters.com Forums">
            <a:hlinkClick r:id="rId3"/>
            <a:extLst>
              <a:ext uri="{FF2B5EF4-FFF2-40B4-BE49-F238E27FC236}">
                <a16:creationId xmlns:a16="http://schemas.microsoft.com/office/drawing/2014/main" id="{2F98BAC8-00E8-F2FF-468A-14A095BCC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175" y="385928"/>
            <a:ext cx="4337996" cy="3043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engineering drawing&#10;&#10;Description automatically generated">
            <a:extLst>
              <a:ext uri="{FF2B5EF4-FFF2-40B4-BE49-F238E27FC236}">
                <a16:creationId xmlns:a16="http://schemas.microsoft.com/office/drawing/2014/main" id="{B68DCC24-1280-4611-B3EC-E0CBC8B5ED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973" y="604800"/>
            <a:ext cx="3156930" cy="4028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DA273677-8882-4F1E-D563-797728196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47256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71" b="1" dirty="0">
                <a:solidFill>
                  <a:schemeClr val="bg1"/>
                </a:solidFill>
                <a:latin typeface="Times New Roman" pitchFamily="18" charset="0"/>
              </a:rPr>
              <a:t>Exploring More …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55C302EE-C0E9-A1C9-83C6-0D71AA071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097" y="687311"/>
            <a:ext cx="5517375" cy="4741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330" b="1" dirty="0">
                <a:latin typeface="Times New Roman" pitchFamily="18" charset="0"/>
              </a:rPr>
              <a:t>What is your favorite Thanksgiving food? </a:t>
            </a:r>
          </a:p>
          <a:p>
            <a:endParaRPr lang="en-US" altLang="en-US" sz="2330" b="1" dirty="0">
              <a:latin typeface="Times New Roman" pitchFamily="18" charset="0"/>
            </a:endParaRPr>
          </a:p>
          <a:p>
            <a:r>
              <a:rPr lang="en-US" altLang="en-US" sz="2330" b="1" dirty="0">
                <a:latin typeface="Times New Roman" pitchFamily="18" charset="0"/>
              </a:rPr>
              <a:t>Use online resources to find the food label for your favorite food. </a:t>
            </a:r>
          </a:p>
          <a:p>
            <a:endParaRPr lang="en-US" altLang="en-US" sz="2330" b="1" dirty="0">
              <a:latin typeface="Times New Roman" pitchFamily="18" charset="0"/>
            </a:endParaRPr>
          </a:p>
          <a:p>
            <a:r>
              <a:rPr lang="en-US" altLang="en-US" sz="2330" b="1" dirty="0">
                <a:latin typeface="Times New Roman" pitchFamily="18" charset="0"/>
              </a:rPr>
              <a:t>What does it tell you?</a:t>
            </a:r>
          </a:p>
          <a:p>
            <a:endParaRPr lang="en-US" altLang="en-US" sz="2330" b="1" dirty="0">
              <a:latin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2330" i="1" dirty="0">
                <a:latin typeface="Times New Roman" pitchFamily="18" charset="0"/>
              </a:rPr>
              <a:t>What is a serving size? 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2330" i="1" dirty="0">
                <a:latin typeface="Times New Roman" pitchFamily="18" charset="0"/>
              </a:rPr>
              <a:t>How many calories per serving?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2330" i="1" dirty="0">
                <a:latin typeface="Times New Roman" pitchFamily="18" charset="0"/>
              </a:rPr>
              <a:t>What vitamins and minerals does it provide?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2330" i="1" dirty="0">
                <a:latin typeface="Times New Roman" pitchFamily="18" charset="0"/>
              </a:rPr>
              <a:t>What is its main ingredient?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2330" i="1" dirty="0">
                <a:latin typeface="Times New Roman" pitchFamily="18" charset="0"/>
              </a:rPr>
              <a:t>Does it contain preservatives?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1622</TotalTime>
  <Words>434</Words>
  <Application>Microsoft Office PowerPoint</Application>
  <PresentationFormat>On-screen Show (4:3)</PresentationFormat>
  <Paragraphs>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Cooper Black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163</cp:revision>
  <dcterms:created xsi:type="dcterms:W3CDTF">2021-01-11T03:34:29Z</dcterms:created>
  <dcterms:modified xsi:type="dcterms:W3CDTF">2024-11-22T04:45:27Z</dcterms:modified>
</cp:coreProperties>
</file>