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overhead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75" d="100"/>
          <a:sy n="75" d="100"/>
        </p:scale>
        <p:origin x="138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0044-B208-4F2F-B9E9-B2862F9B17E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4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0044-B208-4F2F-B9E9-B2862F9B17E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672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0044-B208-4F2F-B9E9-B2862F9B17E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196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0044-B208-4F2F-B9E9-B2862F9B17E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221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0044-B208-4F2F-B9E9-B2862F9B17E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05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0044-B208-4F2F-B9E9-B2862F9B17E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33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0044-B208-4F2F-B9E9-B2862F9B17E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0044-B208-4F2F-B9E9-B2862F9B17E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5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0044-B208-4F2F-B9E9-B2862F9B17E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49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0044-B208-4F2F-B9E9-B2862F9B17E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717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0044-B208-4F2F-B9E9-B2862F9B17E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797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00044-B208-4F2F-B9E9-B2862F9B17E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1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636169" y="4687670"/>
            <a:ext cx="33718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Chapter 5 – Volcanoes #2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2228850" y="6400800"/>
            <a:ext cx="480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C Bals 2016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050" y="152402"/>
            <a:ext cx="178593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5951" y="4191000"/>
            <a:ext cx="1459706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1600200" y="609600"/>
            <a:ext cx="611505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3">
                    <a:lumMod val="95000"/>
                  </a:schemeClr>
                </a:solidFill>
                <a:latin typeface="Cooper Black"/>
              </a:rPr>
              <a:t>Science </a:t>
            </a:r>
          </a:p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3">
                    <a:lumMod val="95000"/>
                  </a:schemeClr>
                </a:solidFill>
                <a:latin typeface="Cooper Black"/>
              </a:rPr>
              <a:t>Scramble</a:t>
            </a:r>
          </a:p>
        </p:txBody>
      </p:sp>
    </p:spTree>
    <p:extLst>
      <p:ext uri="{BB962C8B-B14F-4D97-AF65-F5344CB8AC3E}">
        <p14:creationId xmlns:p14="http://schemas.microsoft.com/office/powerpoint/2010/main" val="2689933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1551" y="216181"/>
            <a:ext cx="9112449" cy="52322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Can you unscramble all the words below?</a:t>
            </a: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0" y="112891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I </a:t>
            </a:r>
            <a:r>
              <a:rPr lang="en-US" sz="2800" b="1" dirty="0" err="1">
                <a:latin typeface="Times New Roman" pitchFamily="18" charset="0"/>
              </a:rPr>
              <a:t>I</a:t>
            </a:r>
            <a:r>
              <a:rPr lang="en-US" sz="2800" b="1" dirty="0">
                <a:latin typeface="Times New Roman" pitchFamily="18" charset="0"/>
              </a:rPr>
              <a:t> A S L C</a:t>
            </a: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4473679" y="1062772"/>
            <a:ext cx="39456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Can make an eruption quiet or explosive.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2389029"/>
            <a:ext cx="37581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L R C </a:t>
            </a:r>
            <a:r>
              <a:rPr lang="en-US" sz="2800" b="1" dirty="0" err="1">
                <a:latin typeface="Times New Roman" pitchFamily="18" charset="0"/>
              </a:rPr>
              <a:t>C</a:t>
            </a:r>
            <a:r>
              <a:rPr lang="en-US" sz="2800" b="1" dirty="0">
                <a:latin typeface="Times New Roman" pitchFamily="18" charset="0"/>
              </a:rPr>
              <a:t> P I A O T Y S</a:t>
            </a: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4473679" y="2156336"/>
            <a:ext cx="466233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The mixture that appears during an explosive eruption.</a:t>
            </a:r>
          </a:p>
        </p:txBody>
      </p:sp>
      <p:sp>
        <p:nvSpPr>
          <p:cNvPr id="3079" name="Text Box 16"/>
          <p:cNvSpPr txBox="1">
            <a:spLocks noChangeArrowheads="1"/>
          </p:cNvSpPr>
          <p:nvPr/>
        </p:nvSpPr>
        <p:spPr bwMode="auto">
          <a:xfrm>
            <a:off x="31551" y="3605293"/>
            <a:ext cx="27193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R N O M A T D</a:t>
            </a:r>
          </a:p>
        </p:txBody>
      </p:sp>
      <p:sp>
        <p:nvSpPr>
          <p:cNvPr id="3080" name="Text Box 17"/>
          <p:cNvSpPr txBox="1">
            <a:spLocks noChangeArrowheads="1"/>
          </p:cNvSpPr>
          <p:nvPr/>
        </p:nvSpPr>
        <p:spPr bwMode="auto">
          <a:xfrm>
            <a:off x="4473679" y="3601185"/>
            <a:ext cx="3809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Sleeping.</a:t>
            </a:r>
          </a:p>
        </p:txBody>
      </p:sp>
      <p:sp>
        <p:nvSpPr>
          <p:cNvPr id="3081" name="Text Box 19"/>
          <p:cNvSpPr txBox="1">
            <a:spLocks noChangeArrowheads="1"/>
          </p:cNvSpPr>
          <p:nvPr/>
        </p:nvSpPr>
        <p:spPr bwMode="auto">
          <a:xfrm>
            <a:off x="31551" y="4620090"/>
            <a:ext cx="3034904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X T </a:t>
            </a:r>
            <a:r>
              <a:rPr lang="en-US" sz="2800" b="1" dirty="0" err="1">
                <a:latin typeface="Times New Roman" pitchFamily="18" charset="0"/>
              </a:rPr>
              <a:t>T</a:t>
            </a:r>
            <a:r>
              <a:rPr lang="en-US" sz="2800" b="1" dirty="0">
                <a:latin typeface="Times New Roman" pitchFamily="18" charset="0"/>
              </a:rPr>
              <a:t> C E I N </a:t>
            </a:r>
          </a:p>
        </p:txBody>
      </p:sp>
      <p:sp>
        <p:nvSpPr>
          <p:cNvPr id="3082" name="Text Box 20"/>
          <p:cNvSpPr txBox="1">
            <a:spLocks noChangeArrowheads="1"/>
          </p:cNvSpPr>
          <p:nvPr/>
        </p:nvSpPr>
        <p:spPr bwMode="auto">
          <a:xfrm>
            <a:off x="4473679" y="4525758"/>
            <a:ext cx="49545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Dead.</a:t>
            </a:r>
          </a:p>
        </p:txBody>
      </p:sp>
      <p:sp>
        <p:nvSpPr>
          <p:cNvPr id="3083" name="Text Box 27"/>
          <p:cNvSpPr txBox="1">
            <a:spLocks noChangeArrowheads="1"/>
          </p:cNvSpPr>
          <p:nvPr/>
        </p:nvSpPr>
        <p:spPr bwMode="auto">
          <a:xfrm>
            <a:off x="0" y="5538361"/>
            <a:ext cx="3034904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T </a:t>
            </a:r>
            <a:r>
              <a:rPr lang="en-US" sz="2800" b="1" dirty="0" err="1">
                <a:latin typeface="Times New Roman" pitchFamily="18" charset="0"/>
              </a:rPr>
              <a:t>T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</a:t>
            </a:r>
            <a:r>
              <a:rPr lang="en-US" sz="2800" b="1" dirty="0">
                <a:latin typeface="Times New Roman" pitchFamily="18" charset="0"/>
              </a:rPr>
              <a:t> L E </a:t>
            </a:r>
            <a:r>
              <a:rPr lang="en-US" sz="2800" b="1" dirty="0" err="1">
                <a:latin typeface="Times New Roman" pitchFamily="18" charset="0"/>
              </a:rPr>
              <a:t>E</a:t>
            </a:r>
            <a:r>
              <a:rPr lang="en-US" sz="2800" b="1" dirty="0">
                <a:latin typeface="Times New Roman" pitchFamily="18" charset="0"/>
              </a:rPr>
              <a:t> M R I</a:t>
            </a:r>
          </a:p>
        </p:txBody>
      </p:sp>
      <p:sp>
        <p:nvSpPr>
          <p:cNvPr id="3084" name="Text Box 28"/>
          <p:cNvSpPr txBox="1">
            <a:spLocks noChangeArrowheads="1"/>
          </p:cNvSpPr>
          <p:nvPr/>
        </p:nvSpPr>
        <p:spPr bwMode="auto">
          <a:xfrm>
            <a:off x="4473679" y="5538361"/>
            <a:ext cx="461849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Detects slight changes made my magma.</a:t>
            </a:r>
          </a:p>
        </p:txBody>
      </p:sp>
    </p:spTree>
    <p:extLst>
      <p:ext uri="{BB962C8B-B14F-4D97-AF65-F5344CB8AC3E}">
        <p14:creationId xmlns:p14="http://schemas.microsoft.com/office/powerpoint/2010/main" val="882811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The answers are …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-36871" y="1385650"/>
            <a:ext cx="2514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SILICA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-1" y="2339758"/>
            <a:ext cx="31139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PYROCLASTIC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-28575" y="3559522"/>
            <a:ext cx="2457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DORMANT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0" y="4710917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EXTINCT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0" y="5943752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TILTMETER</a:t>
            </a:r>
          </a:p>
        </p:txBody>
      </p:sp>
      <p:sp>
        <p:nvSpPr>
          <p:cNvPr id="4104" name="Text Box 28"/>
          <p:cNvSpPr txBox="1">
            <a:spLocks noChangeArrowheads="1"/>
          </p:cNvSpPr>
          <p:nvPr/>
        </p:nvSpPr>
        <p:spPr bwMode="auto">
          <a:xfrm>
            <a:off x="3096153" y="1420815"/>
            <a:ext cx="527070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Can make an eruption quiet or explosive.</a:t>
            </a:r>
          </a:p>
        </p:txBody>
      </p:sp>
      <p:sp>
        <p:nvSpPr>
          <p:cNvPr id="4105" name="Text Box 29"/>
          <p:cNvSpPr txBox="1">
            <a:spLocks noChangeArrowheads="1"/>
          </p:cNvSpPr>
          <p:nvPr/>
        </p:nvSpPr>
        <p:spPr bwMode="auto">
          <a:xfrm>
            <a:off x="3096153" y="2372223"/>
            <a:ext cx="64155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The mixture that appears during an explosive eruption.</a:t>
            </a:r>
          </a:p>
        </p:txBody>
      </p:sp>
      <p:sp>
        <p:nvSpPr>
          <p:cNvPr id="4106" name="Text Box 30"/>
          <p:cNvSpPr txBox="1">
            <a:spLocks noChangeArrowheads="1"/>
          </p:cNvSpPr>
          <p:nvPr/>
        </p:nvSpPr>
        <p:spPr bwMode="auto">
          <a:xfrm>
            <a:off x="3096153" y="3577241"/>
            <a:ext cx="5572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Sleeping.</a:t>
            </a:r>
          </a:p>
        </p:txBody>
      </p:sp>
      <p:sp>
        <p:nvSpPr>
          <p:cNvPr id="4107" name="Text Box 31"/>
          <p:cNvSpPr txBox="1">
            <a:spLocks noChangeArrowheads="1"/>
          </p:cNvSpPr>
          <p:nvPr/>
        </p:nvSpPr>
        <p:spPr bwMode="auto">
          <a:xfrm>
            <a:off x="3096152" y="4640673"/>
            <a:ext cx="52707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Dead.</a:t>
            </a:r>
          </a:p>
        </p:txBody>
      </p:sp>
      <p:sp>
        <p:nvSpPr>
          <p:cNvPr id="4108" name="Text Box 32"/>
          <p:cNvSpPr txBox="1">
            <a:spLocks noChangeArrowheads="1"/>
          </p:cNvSpPr>
          <p:nvPr/>
        </p:nvSpPr>
        <p:spPr bwMode="auto">
          <a:xfrm>
            <a:off x="3145007" y="5936508"/>
            <a:ext cx="52992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Detects slight changes made my magma.</a:t>
            </a:r>
          </a:p>
        </p:txBody>
      </p:sp>
    </p:spTree>
    <p:extLst>
      <p:ext uri="{BB962C8B-B14F-4D97-AF65-F5344CB8AC3E}">
        <p14:creationId xmlns:p14="http://schemas.microsoft.com/office/powerpoint/2010/main" val="5866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3" grpId="0"/>
      <p:bldP spid="7175" grpId="0"/>
      <p:bldP spid="7177" grpId="0"/>
      <p:bldP spid="717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144</Words>
  <Application>Microsoft Office PowerPoint</Application>
  <PresentationFormat>Overhead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Cooper Black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cbals</dc:creator>
  <cp:lastModifiedBy>Tracy Tomm</cp:lastModifiedBy>
  <cp:revision>7</cp:revision>
  <dcterms:created xsi:type="dcterms:W3CDTF">2016-04-13T17:42:31Z</dcterms:created>
  <dcterms:modified xsi:type="dcterms:W3CDTF">2022-05-27T14:08:56Z</dcterms:modified>
</cp:coreProperties>
</file>