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0000"/>
    <a:srgbClr val="FFFF00"/>
    <a:srgbClr val="99FF33"/>
    <a:srgbClr val="009900"/>
    <a:srgbClr val="66CC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61410-63B8-4DA7-9E19-C095BB434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5E680-729B-413A-96EF-59D3F1A1F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9F7F7-F507-449F-9ED5-FC5250444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2BA96-46E9-4057-81E7-7C1F90D5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4DF32-C0A9-4FD4-8355-2A38D6971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CE2EE-48A5-4F2B-B85E-83973A7AA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A7FCF-27E2-4193-B2AD-1548D3525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ED3BC-EF32-414D-8A8B-7C302065D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5FD87-2611-4531-AB66-06F731992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72CAA-6BE3-4EDE-8696-6FAAFFC2F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48E10-FE0E-458D-B24C-7E4617028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FFF200"/>
            </a:gs>
            <a:gs pos="67000">
              <a:srgbClr val="FF7A00"/>
            </a:gs>
            <a:gs pos="10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78EE5D0-4376-441D-9416-5DC58BA38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zFIWWM0Iv-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886200" y="5029200"/>
            <a:ext cx="449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Close up to a Volcano!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4114800" y="6400800"/>
            <a:ext cx="457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1200" i="1" dirty="0"/>
              <a:t>C. </a:t>
            </a:r>
            <a:r>
              <a:rPr lang="en-US" altLang="en-US" sz="1200" i="1" dirty="0" err="1"/>
              <a:t>Bals</a:t>
            </a:r>
            <a:r>
              <a:rPr lang="en-US" altLang="en-US" sz="1200" i="1"/>
              <a:t> 2016</a:t>
            </a:r>
            <a:endParaRPr lang="en-US" altLang="en-US" sz="1200" i="1" dirty="0"/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Cooper Black"/>
              </a:rPr>
              <a:t>Amazing Earth</a:t>
            </a:r>
          </a:p>
        </p:txBody>
      </p:sp>
      <p:pic>
        <p:nvPicPr>
          <p:cNvPr id="2057" name="Picture 9" descr="C:\Users\ttomm\AppData\Local\Microsoft\Windows\INetCache\IE\NEWP1N52\globe-297342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10000"/>
            <a:ext cx="2816139" cy="2776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1142999" y="209280"/>
            <a:ext cx="8014855" cy="46166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</a:rPr>
              <a:t>Watch the video &amp;  then answer </a:t>
            </a:r>
            <a:r>
              <a:rPr lang="en-US" sz="2400" b="1">
                <a:solidFill>
                  <a:srgbClr val="FFFF00"/>
                </a:solidFill>
                <a:latin typeface="Times New Roman" pitchFamily="18" charset="0"/>
              </a:rPr>
              <a:t>these questions.</a:t>
            </a:r>
            <a:endParaRPr 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1142999" y="855611"/>
            <a:ext cx="8991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Here is the </a:t>
            </a:r>
            <a:r>
              <a:rPr lang="en-US" sz="2400" dirty="0">
                <a:latin typeface="Times New Roman" pitchFamily="18" charset="0"/>
                <a:hlinkClick r:id="rId2"/>
              </a:rPr>
              <a:t>YouTube link </a:t>
            </a:r>
            <a:r>
              <a:rPr lang="en-US" sz="2400" dirty="0">
                <a:latin typeface="Times New Roman" pitchFamily="18" charset="0"/>
              </a:rPr>
              <a:t>if the link above doesn’t work.</a:t>
            </a:r>
          </a:p>
          <a:p>
            <a:pPr>
              <a:spcBef>
                <a:spcPct val="50000"/>
              </a:spcBef>
            </a:pPr>
            <a:endParaRPr lang="en-US" sz="2400" dirty="0">
              <a:latin typeface="Times New Roman" pitchFamily="18" charset="0"/>
            </a:endParaRPr>
          </a:p>
        </p:txBody>
      </p:sp>
      <p:pic>
        <p:nvPicPr>
          <p:cNvPr id="1026" name="Picture 2" descr="C:\Users\ttomm\AppData\Local\Microsoft\Windows\INetCache\IE\AAJHBWJ3\movie-making-software-children-200X200[1]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7" y="-3096"/>
            <a:ext cx="855611" cy="855611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-13854" y="1219200"/>
            <a:ext cx="915785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Using the drones, scientists were able to create a ________ model of the volcano.</a:t>
            </a:r>
          </a:p>
          <a:p>
            <a:endParaRPr lang="en-US" sz="2400" dirty="0"/>
          </a:p>
          <a:p>
            <a:r>
              <a:rPr lang="en-US" sz="2400" dirty="0"/>
              <a:t>2. What caused the loss of the drones?</a:t>
            </a:r>
          </a:p>
          <a:p>
            <a:r>
              <a:rPr lang="en-US" sz="2400" dirty="0"/>
              <a:t>    a. Heat &amp; Unstable Air     b. Eruptions   c. Gases &amp; Earthquakes</a:t>
            </a:r>
          </a:p>
          <a:p>
            <a:endParaRPr lang="en-US" sz="2400" dirty="0"/>
          </a:p>
          <a:p>
            <a:r>
              <a:rPr lang="en-US" sz="2400" dirty="0"/>
              <a:t>3. How high did temperatures reach next to the volcano?</a:t>
            </a:r>
          </a:p>
          <a:p>
            <a:endParaRPr lang="en-US" sz="2400" dirty="0"/>
          </a:p>
          <a:p>
            <a:r>
              <a:rPr lang="en-US" sz="2400" dirty="0"/>
              <a:t>4. Their goal was to see if _________ could colonize the area around the volcano.</a:t>
            </a:r>
          </a:p>
          <a:p>
            <a:r>
              <a:rPr lang="en-US" sz="2400" dirty="0"/>
              <a:t>    a. plants     b. animals    c. microbes</a:t>
            </a:r>
          </a:p>
          <a:p>
            <a:endParaRPr lang="en-US" sz="2400" dirty="0"/>
          </a:p>
          <a:p>
            <a:r>
              <a:rPr lang="en-US" sz="2400" dirty="0"/>
              <a:t>5. At what temperature is an environment considered “habitable”?</a:t>
            </a:r>
          </a:p>
          <a:p>
            <a:r>
              <a:rPr lang="en-US" sz="2400" dirty="0"/>
              <a:t> a. 50°F       b. 120°F       c. 150°F d.    1000°F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97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5541" y="838200"/>
            <a:ext cx="904231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Using the drones, scientists were able to create a ________ model of the volcano.</a:t>
            </a:r>
          </a:p>
          <a:p>
            <a:endParaRPr lang="en-US" sz="2400" dirty="0"/>
          </a:p>
          <a:p>
            <a:r>
              <a:rPr lang="en-US" sz="2400" dirty="0"/>
              <a:t>2. What caused the loss of the drones?</a:t>
            </a:r>
          </a:p>
          <a:p>
            <a:r>
              <a:rPr lang="en-US" sz="2400" dirty="0"/>
              <a:t>    a. Heat &amp; Unstable Air     b. Eruptions  c. Gases &amp; Earthquakes</a:t>
            </a:r>
          </a:p>
          <a:p>
            <a:endParaRPr lang="en-US" sz="2400" dirty="0"/>
          </a:p>
          <a:p>
            <a:r>
              <a:rPr lang="en-US" sz="2400" dirty="0"/>
              <a:t>3. How high did temperatures reach next to the volcano?</a:t>
            </a:r>
          </a:p>
          <a:p>
            <a:endParaRPr lang="en-US" sz="2400" dirty="0"/>
          </a:p>
          <a:p>
            <a:r>
              <a:rPr lang="en-US" sz="2400" dirty="0"/>
              <a:t>4. Their goal was to see if _________ could colonize the area around the volcano.</a:t>
            </a:r>
          </a:p>
          <a:p>
            <a:r>
              <a:rPr lang="en-US" sz="2400" dirty="0"/>
              <a:t>    a. plants     b. animals    c. microbes</a:t>
            </a:r>
          </a:p>
          <a:p>
            <a:endParaRPr lang="en-US" sz="2400" dirty="0"/>
          </a:p>
          <a:p>
            <a:r>
              <a:rPr lang="en-US" sz="2400" dirty="0"/>
              <a:t>5. At what temperature is an environment considered “habitable”?</a:t>
            </a:r>
          </a:p>
          <a:p>
            <a:r>
              <a:rPr lang="en-US" sz="2400" dirty="0"/>
              <a:t> a. 50°F       b. 120°F       c. 150°F       d.1000°F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1142999" y="209280"/>
            <a:ext cx="8014855" cy="46166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</a:rPr>
              <a:t>The answers are….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39000" y="729037"/>
            <a:ext cx="5966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3D</a:t>
            </a:r>
          </a:p>
        </p:txBody>
      </p:sp>
      <p:sp>
        <p:nvSpPr>
          <p:cNvPr id="2" name="Rectangle 1"/>
          <p:cNvSpPr/>
          <p:nvPr/>
        </p:nvSpPr>
        <p:spPr>
          <a:xfrm>
            <a:off x="353291" y="2355273"/>
            <a:ext cx="3352800" cy="38792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3331339"/>
            <a:ext cx="59668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1000°F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06091" y="4540828"/>
            <a:ext cx="1932709" cy="533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697182" y="5638800"/>
            <a:ext cx="1828800" cy="533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 animBg="1"/>
      <p:bldP spid="11" grpId="0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267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85</cp:revision>
  <dcterms:created xsi:type="dcterms:W3CDTF">2007-07-27T19:50:33Z</dcterms:created>
  <dcterms:modified xsi:type="dcterms:W3CDTF">2019-08-08T03:01:53Z</dcterms:modified>
</cp:coreProperties>
</file>