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7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9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2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5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3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5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4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1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9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0044-B208-4F2F-B9E9-B2862F9B17EC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70928-97B6-4621-9FC9-5F2E91A32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4848225" y="4687669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Chapter 5 – </a:t>
            </a:r>
            <a:r>
              <a:rPr lang="en-US" sz="3600" b="1">
                <a:latin typeface="Times New Roman" pitchFamily="18" charset="0"/>
              </a:rPr>
              <a:t>Volcanoes #1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2971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C Bals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152401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1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2133600" y="609600"/>
            <a:ext cx="81534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Science </a:t>
            </a:r>
          </a:p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Scramble</a:t>
            </a:r>
          </a:p>
        </p:txBody>
      </p:sp>
    </p:spTree>
    <p:extLst>
      <p:ext uri="{BB962C8B-B14F-4D97-AF65-F5344CB8AC3E}">
        <p14:creationId xmlns:p14="http://schemas.microsoft.com/office/powerpoint/2010/main" val="268993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42068" y="737"/>
            <a:ext cx="12149932" cy="95410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Hint:  They can all be found in Chapter 5.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679728" y="1629653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A R D A C E L 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033866" y="1563516"/>
            <a:ext cx="7509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Collapsed hole from a volcano.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721796" y="2773376"/>
            <a:ext cx="3878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 N C R E D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033866" y="2755050"/>
            <a:ext cx="8390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 The _________ cone is a steep hill or mountain.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721796" y="3696733"/>
            <a:ext cx="362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O </a:t>
            </a:r>
            <a:r>
              <a:rPr lang="en-US" sz="2800" b="1" dirty="0" err="1">
                <a:latin typeface="Times New Roman" pitchFamily="18" charset="0"/>
              </a:rPr>
              <a:t>O</a:t>
            </a:r>
            <a:r>
              <a:rPr lang="en-US" sz="2800" b="1" dirty="0">
                <a:latin typeface="Times New Roman" pitchFamily="18" charset="0"/>
              </a:rPr>
              <a:t> E C T I P S M 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034332" y="3692625"/>
            <a:ext cx="7791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 Volcano with alternating layers of ash and lava.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721796" y="462009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 S L E H D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033866" y="4525758"/>
            <a:ext cx="7050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Volcano that is wide and gently sloped.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679728" y="5538361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 N K C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034332" y="5538361"/>
            <a:ext cx="8389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The volcanic _______ is formed from hardened magma in the volcano’s pipe.</a:t>
            </a:r>
          </a:p>
        </p:txBody>
      </p:sp>
    </p:spTree>
    <p:extLst>
      <p:ext uri="{BB962C8B-B14F-4D97-AF65-F5344CB8AC3E}">
        <p14:creationId xmlns:p14="http://schemas.microsoft.com/office/powerpoint/2010/main" val="88281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79119" y="1385650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CALDERA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28280" y="2339757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CINDER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90180" y="3559522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COMPOSITE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28280" y="4710916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SHIELD 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28280" y="5943751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NECK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3238500" y="1420815"/>
            <a:ext cx="70276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Collapsed hole from a volcano.</a:t>
            </a:r>
          </a:p>
        </p:txBody>
      </p:sp>
      <p:sp>
        <p:nvSpPr>
          <p:cNvPr id="4105" name="Text Box 29"/>
          <p:cNvSpPr txBox="1">
            <a:spLocks noChangeArrowheads="1"/>
          </p:cNvSpPr>
          <p:nvPr/>
        </p:nvSpPr>
        <p:spPr bwMode="auto">
          <a:xfrm>
            <a:off x="3238499" y="2372223"/>
            <a:ext cx="8554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 The _________ cone is a steep hill or mountain.</a:t>
            </a:r>
          </a:p>
        </p:txBody>
      </p: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3238500" y="3577241"/>
            <a:ext cx="7429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 Volcano with alternating layers of ash and lava.</a:t>
            </a: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3238498" y="4640673"/>
            <a:ext cx="70276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Volcano that is wide and gently sloped.</a:t>
            </a: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3303638" y="5936508"/>
            <a:ext cx="867277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The volcanic _______ is formed from hardened magma in the volcano’s pipe.</a:t>
            </a:r>
          </a:p>
        </p:txBody>
      </p:sp>
    </p:spTree>
    <p:extLst>
      <p:ext uri="{BB962C8B-B14F-4D97-AF65-F5344CB8AC3E}">
        <p14:creationId xmlns:p14="http://schemas.microsoft.com/office/powerpoint/2010/main" val="586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5" grpId="0"/>
      <p:bldP spid="7177" grpId="0"/>
      <p:bldP spid="717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172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cbals</dc:creator>
  <cp:lastModifiedBy>Tracy Tomm</cp:lastModifiedBy>
  <cp:revision>10</cp:revision>
  <dcterms:created xsi:type="dcterms:W3CDTF">2016-04-13T17:42:31Z</dcterms:created>
  <dcterms:modified xsi:type="dcterms:W3CDTF">2019-08-08T03:00:49Z</dcterms:modified>
</cp:coreProperties>
</file>