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4" r:id="rId2"/>
    <p:sldId id="665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2179" y="7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9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video.link/w/j9Zd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6912" y="425115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>
                <a:latin typeface="Cooper Black" panose="0208090404030B020404" pitchFamily="18" charset="0"/>
              </a:rPr>
              <a:t>LaBrea</a:t>
            </a:r>
            <a:r>
              <a:rPr lang="en-US" sz="6600" dirty="0">
                <a:latin typeface="Cooper Black" panose="0208090404030B020404" pitchFamily="18" charset="0"/>
              </a:rPr>
              <a:t> Tar Pits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/>
              <a:t>Watch the video to help you answer the questions.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E742AF-063D-42B5-93B8-6BD5B1BD5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63" y="1963080"/>
            <a:ext cx="88392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type of animals were found in the tar pits?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Predators	      B.  Prey		C.  Both of these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are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LaBrea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Tar Pits located?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United States	       B.  Venezuela	       C.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Equador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How large is the area??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14 acres 	     B.  25 acres	      C.  41 acres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How many fossils has it produced?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1.5 million		B.  3.5 million 	C. 5.5 million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True or False?  Human remains have been found there.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does a paleobotanist study?  ______________________</a:t>
            </a:r>
          </a:p>
        </p:txBody>
      </p:sp>
      <p:pic>
        <p:nvPicPr>
          <p:cNvPr id="10" name="Picture 2" descr="C:\Users\Tracy\AppData\Local\Microsoft\Windows\INetCache\IE\MXD3ODPE\Movie_icon_2[1].png">
            <a:hlinkClick r:id="rId4"/>
            <a:extLst>
              <a:ext uri="{FF2B5EF4-FFF2-40B4-BE49-F238E27FC236}">
                <a16:creationId xmlns:a16="http://schemas.microsoft.com/office/drawing/2014/main" id="{AB577C35-07C2-4EF1-B60F-4B4AEB4DD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61950" y="1182962"/>
            <a:ext cx="1840987" cy="15602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607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10">
            <a:extLst>
              <a:ext uri="{FF2B5EF4-FFF2-40B4-BE49-F238E27FC236}">
                <a16:creationId xmlns:a16="http://schemas.microsoft.com/office/drawing/2014/main" id="{05878BFC-87CF-4139-9762-33AC94A35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98" y="1997737"/>
            <a:ext cx="88392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type of animals were found in the tar pits?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Predators	      B.  Prey		C.  Both of these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are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LaBrea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Tar Pits located?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United States	       B.  Venezuela	       C.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Equador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How large is the area??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14 acres 	     B.  25 acres	      C.  41 acres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How many fossils has it produced?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1.5 million		B.  3.5 million 	C. 5.5 million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True or False?  Human remains have been found there.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does a paleobotanist study?____________________</a:t>
            </a:r>
          </a:p>
        </p:txBody>
      </p:sp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748" y="299758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>
                <a:latin typeface="Cooper Black" panose="0208090404030B020404" pitchFamily="18" charset="0"/>
              </a:rPr>
              <a:t>LaBrea</a:t>
            </a:r>
            <a:r>
              <a:rPr lang="en-US" sz="6600" dirty="0">
                <a:latin typeface="Cooper Black" panose="0208090404030B020404" pitchFamily="18" charset="0"/>
              </a:rPr>
              <a:t> Tar Pits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2545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/>
              <a:t>The answers are 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B7BDA7-2AFB-4370-8D03-083DD4120AC8}"/>
              </a:ext>
            </a:extLst>
          </p:cNvPr>
          <p:cNvSpPr/>
          <p:nvPr/>
        </p:nvSpPr>
        <p:spPr>
          <a:xfrm>
            <a:off x="4793987" y="2376076"/>
            <a:ext cx="2362200" cy="4616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67B1E8-A023-4C5C-935D-281CC94F269D}"/>
              </a:ext>
            </a:extLst>
          </p:cNvPr>
          <p:cNvSpPr/>
          <p:nvPr/>
        </p:nvSpPr>
        <p:spPr>
          <a:xfrm>
            <a:off x="655588" y="4482127"/>
            <a:ext cx="1752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1406236-CCE2-4A1D-9E37-BFF60545CD08}"/>
              </a:ext>
            </a:extLst>
          </p:cNvPr>
          <p:cNvSpPr/>
          <p:nvPr/>
        </p:nvSpPr>
        <p:spPr>
          <a:xfrm>
            <a:off x="2830830" y="5541307"/>
            <a:ext cx="22098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A471BBD-EF26-4FC4-B17F-A9D03B5EDE8D}"/>
              </a:ext>
            </a:extLst>
          </p:cNvPr>
          <p:cNvSpPr/>
          <p:nvPr/>
        </p:nvSpPr>
        <p:spPr>
          <a:xfrm>
            <a:off x="609600" y="3444223"/>
            <a:ext cx="23622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8ED535-D4EC-4CF9-B562-2254E4490DDA}"/>
              </a:ext>
            </a:extLst>
          </p:cNvPr>
          <p:cNvSpPr/>
          <p:nvPr/>
        </p:nvSpPr>
        <p:spPr>
          <a:xfrm>
            <a:off x="689610" y="6198211"/>
            <a:ext cx="77343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3CA0B5AD-8FDC-47E0-B999-EE7278AAF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5629" y="6735434"/>
            <a:ext cx="4502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Fossilized plants</a:t>
            </a:r>
          </a:p>
        </p:txBody>
      </p:sp>
      <p:sp>
        <p:nvSpPr>
          <p:cNvPr id="4" name="SMARTInkShape-3">
            <a:extLst>
              <a:ext uri="{FF2B5EF4-FFF2-40B4-BE49-F238E27FC236}">
                <a16:creationId xmlns:a16="http://schemas.microsoft.com/office/drawing/2014/main" id="{9DD252C0-2E38-497C-B778-EE594146471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-768350" y="7057010"/>
            <a:ext cx="25379" cy="44451"/>
          </a:xfrm>
          <a:custGeom>
            <a:avLst/>
            <a:gdLst/>
            <a:ahLst/>
            <a:cxnLst/>
            <a:rect l="0" t="0" r="0" b="0"/>
            <a:pathLst>
              <a:path w="25379" h="44451">
                <a:moveTo>
                  <a:pt x="0" y="0"/>
                </a:moveTo>
                <a:lnTo>
                  <a:pt x="0" y="0"/>
                </a:lnTo>
                <a:lnTo>
                  <a:pt x="6481" y="705"/>
                </a:lnTo>
                <a:lnTo>
                  <a:pt x="18854" y="5069"/>
                </a:lnTo>
                <a:lnTo>
                  <a:pt x="21036" y="6907"/>
                </a:lnTo>
                <a:lnTo>
                  <a:pt x="25325" y="12599"/>
                </a:lnTo>
                <a:lnTo>
                  <a:pt x="25378" y="16041"/>
                </a:lnTo>
                <a:lnTo>
                  <a:pt x="23509" y="19594"/>
                </a:lnTo>
                <a:lnTo>
                  <a:pt x="15756" y="32041"/>
                </a:lnTo>
                <a:lnTo>
                  <a:pt x="15443" y="33355"/>
                </a:lnTo>
                <a:lnTo>
                  <a:pt x="15940" y="33525"/>
                </a:lnTo>
                <a:lnTo>
                  <a:pt x="16977" y="32934"/>
                </a:lnTo>
                <a:lnTo>
                  <a:pt x="6350" y="4445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3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20" grpId="0" animBg="1"/>
      <p:bldP spid="24" grpId="0" animBg="1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3804</TotalTime>
  <Words>271</Words>
  <Application>Microsoft Office PowerPoint</Application>
  <PresentationFormat>Custom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275</cp:revision>
  <dcterms:created xsi:type="dcterms:W3CDTF">2021-01-11T03:34:29Z</dcterms:created>
  <dcterms:modified xsi:type="dcterms:W3CDTF">2022-05-26T19:40:55Z</dcterms:modified>
</cp:coreProperties>
</file>