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2" r:id="rId2"/>
    <p:sldId id="663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6600"/>
    <a:srgbClr val="0000FF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1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video.link/w/lBZd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8045" y="311680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816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Cooper Black" panose="0208090404030B020404" pitchFamily="18" charset="0"/>
              </a:rPr>
              <a:t>Tar Pit Exploration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36955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/>
              <a:t>Watch the video to help you answer the questions.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80748F4-F25A-4519-AA7F-8EA01FC53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20976"/>
            <a:ext cx="883920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</a:rPr>
              <a:t>What is the tar made of?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A. Tree sap		B.  Petroleum		C. Water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</a:rPr>
              <a:t>How long have the fossils been encased in the tar?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A.  2500 years	B.  25,000 years		C. 25 million years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</a:rPr>
              <a:t>What are the scientists investigating?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A.  Identifying animals from North America that traveled to South America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B.  Identifying animals from South America that traveled to North America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C.  Both of these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How is a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stegomastodon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classified?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 Mammal		B.  Bird			C. Reptile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Which present day animal is it most closely related to?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 Horse		B.  Rhinoceros	 	C. Elephant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Scientists believe the fossils from ancient North American predators were found in South America because: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 The predators followed the prey as they moved south.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B. The prey followed the predators as they moved south.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C.  Humans transported predators to South American when they moved south.</a:t>
            </a:r>
          </a:p>
        </p:txBody>
      </p:sp>
      <p:pic>
        <p:nvPicPr>
          <p:cNvPr id="14" name="Picture 2" descr="C:\Users\Tracy\AppData\Local\Microsoft\Windows\INetCache\IE\MXD3ODPE\Movie_icon_2[1].png">
            <a:hlinkClick r:id="rId4"/>
            <a:extLst>
              <a:ext uri="{FF2B5EF4-FFF2-40B4-BE49-F238E27FC236}">
                <a16:creationId xmlns:a16="http://schemas.microsoft.com/office/drawing/2014/main" id="{6240FC1B-B7D0-4C95-B9B8-ED4E7AA0B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0668" y="1183079"/>
            <a:ext cx="1746458" cy="14801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595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8035" y="575301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Cooper Black" panose="0208090404030B020404" pitchFamily="18" charset="0"/>
              </a:rPr>
              <a:t>Tar Pit Exploration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The answers are …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180748F4-F25A-4519-AA7F-8EA01FC53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20976"/>
            <a:ext cx="8839200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</a:rPr>
              <a:t>What is the tar made of?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A. Tree sap		B.  Petroleum		C. Water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</a:rPr>
              <a:t>How long have the fossils been encased in the tar?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A.  2500 years	B.  25,000 years		C. 25 million years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</a:rPr>
              <a:t>What are the scientists investigating?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A.  Identifying animals from North America that traveled to South America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B.  Identifying animals from South America that traveled to North America</a:t>
            </a:r>
            <a:br>
              <a:rPr lang="en-US" sz="2000" dirty="0">
                <a:latin typeface="Times New Roman" pitchFamily="18" charset="0"/>
              </a:rPr>
            </a:br>
            <a:r>
              <a:rPr lang="en-US" sz="2000" dirty="0">
                <a:latin typeface="Times New Roman" pitchFamily="18" charset="0"/>
              </a:rPr>
              <a:t>C.  Both of these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How is a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stegomastodon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 classified?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 Mammal		B.  Bird			C. Reptile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Which present day animal is it most closely related to?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 Horse		B.  Rhinoceros	 	C. Elephant</a:t>
            </a:r>
          </a:p>
          <a:p>
            <a:pPr marL="457200" indent="-457200">
              <a:spcBef>
                <a:spcPts val="600"/>
              </a:spcBef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Scientists believe the fossils from ancient North American predators were found in South America because: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A.  The predators followed the prey as they moved south.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B. The prey followed the predators as they moved south.</a:t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C.  Humans transported predators to South American when they moved south.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825D5A-0C71-4868-9C6C-0DEA6DD19B49}"/>
              </a:ext>
            </a:extLst>
          </p:cNvPr>
          <p:cNvSpPr/>
          <p:nvPr/>
        </p:nvSpPr>
        <p:spPr>
          <a:xfrm>
            <a:off x="2418267" y="2032965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E642E68-F5AA-4F03-905D-5DEF3B4A099D}"/>
              </a:ext>
            </a:extLst>
          </p:cNvPr>
          <p:cNvSpPr/>
          <p:nvPr/>
        </p:nvSpPr>
        <p:spPr>
          <a:xfrm>
            <a:off x="2442017" y="2718765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C3D061-CFFE-4406-803C-429D4FF03839}"/>
              </a:ext>
            </a:extLst>
          </p:cNvPr>
          <p:cNvSpPr/>
          <p:nvPr/>
        </p:nvSpPr>
        <p:spPr>
          <a:xfrm>
            <a:off x="639792" y="3404565"/>
            <a:ext cx="76962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9B8D8F4-C695-4C4A-A46F-26BA2FAC1A7E}"/>
              </a:ext>
            </a:extLst>
          </p:cNvPr>
          <p:cNvSpPr/>
          <p:nvPr/>
        </p:nvSpPr>
        <p:spPr>
          <a:xfrm>
            <a:off x="662796" y="4699965"/>
            <a:ext cx="1371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DC1416-7A55-492A-8877-E1454C92B16C}"/>
              </a:ext>
            </a:extLst>
          </p:cNvPr>
          <p:cNvSpPr/>
          <p:nvPr/>
        </p:nvSpPr>
        <p:spPr>
          <a:xfrm>
            <a:off x="4712889" y="5385765"/>
            <a:ext cx="14478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C1E788-0D3E-4506-882F-D316259508B5}"/>
              </a:ext>
            </a:extLst>
          </p:cNvPr>
          <p:cNvSpPr/>
          <p:nvPr/>
        </p:nvSpPr>
        <p:spPr>
          <a:xfrm>
            <a:off x="563592" y="6376365"/>
            <a:ext cx="5943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1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4071</TotalTime>
  <Words>424</Words>
  <Application>Microsoft Office PowerPoint</Application>
  <PresentationFormat>Custom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261</cp:revision>
  <dcterms:created xsi:type="dcterms:W3CDTF">2021-01-11T03:34:29Z</dcterms:created>
  <dcterms:modified xsi:type="dcterms:W3CDTF">2022-05-26T19:45:12Z</dcterms:modified>
</cp:coreProperties>
</file>