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8" r:id="rId2"/>
    <p:sldId id="669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00"/>
    <a:srgbClr val="CC6600"/>
    <a:srgbClr val="0000FF"/>
    <a:srgbClr val="FF505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367AD99-F109-47B1-BFDD-EA6462F6B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64" y="773662"/>
            <a:ext cx="6402462" cy="3797733"/>
          </a:xfrm>
          <a:prstGeom prst="rect">
            <a:avLst/>
          </a:prstGeom>
        </p:spPr>
      </p:pic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8731" y="339553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Stratigraphy Challenge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207188" y="1693379"/>
            <a:ext cx="2948940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Answer the questions based on the diagram.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-11029" y="4595250"/>
            <a:ext cx="61204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 Which layer/feature is the oldest?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Which layer/feature is the youngest?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Which is older:  Layer E or Layer F?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B57C16-EBE1-482C-BA58-BA8C540A1B92}"/>
              </a:ext>
            </a:extLst>
          </p:cNvPr>
          <p:cNvSpPr/>
          <p:nvPr/>
        </p:nvSpPr>
        <p:spPr>
          <a:xfrm>
            <a:off x="5159061" y="4571395"/>
            <a:ext cx="61204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Which is older: Dike M or Pluton K?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Which is older: Fault J or Lava Flow I?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Which is older:  Dike L or Fault J?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E1F72D2-8F40-483D-89E9-70A062CE955E}"/>
              </a:ext>
            </a:extLst>
          </p:cNvPr>
          <p:cNvSpPr/>
          <p:nvPr/>
        </p:nvSpPr>
        <p:spPr>
          <a:xfrm>
            <a:off x="750948" y="3235670"/>
            <a:ext cx="2162678" cy="898071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367AD99-F109-47B1-BFDD-EA6462F6B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64" y="773662"/>
            <a:ext cx="6402462" cy="3797733"/>
          </a:xfrm>
          <a:prstGeom prst="rect">
            <a:avLst/>
          </a:prstGeom>
        </p:spPr>
      </p:pic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035" y="29982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Stratigraphy Challenge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207188" y="1693379"/>
            <a:ext cx="294894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95907" y="2526420"/>
            <a:ext cx="31502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 Which layer/feature is the oldest?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Which layer/feature is the youngest?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B57C16-EBE1-482C-BA58-BA8C540A1B92}"/>
              </a:ext>
            </a:extLst>
          </p:cNvPr>
          <p:cNvSpPr/>
          <p:nvPr/>
        </p:nvSpPr>
        <p:spPr>
          <a:xfrm>
            <a:off x="95907" y="4737125"/>
            <a:ext cx="61204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Which is older:  Layer E or Layer F? 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Which is older: Dike M or Pluton K?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Which is older: Fault J or Lava Flow I?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Which is older:  Dike L or Fault J?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A3BCC1-0860-4DE3-85D6-47078BD58193}"/>
              </a:ext>
            </a:extLst>
          </p:cNvPr>
          <p:cNvSpPr txBox="1"/>
          <p:nvPr/>
        </p:nvSpPr>
        <p:spPr>
          <a:xfrm>
            <a:off x="1531253" y="2941614"/>
            <a:ext cx="147483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Layer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13639D-52C2-4B62-BBEE-44852B98E37A}"/>
              </a:ext>
            </a:extLst>
          </p:cNvPr>
          <p:cNvSpPr txBox="1"/>
          <p:nvPr/>
        </p:nvSpPr>
        <p:spPr>
          <a:xfrm>
            <a:off x="1255595" y="416400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Lava Flow 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0297A6-D8E5-4D88-9977-C3C5B8866B3B}"/>
              </a:ext>
            </a:extLst>
          </p:cNvPr>
          <p:cNvSpPr txBox="1"/>
          <p:nvPr/>
        </p:nvSpPr>
        <p:spPr>
          <a:xfrm>
            <a:off x="4704235" y="4682855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Layer 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5D33AB-9618-499B-8146-AEF5963B99C4}"/>
              </a:ext>
            </a:extLst>
          </p:cNvPr>
          <p:cNvSpPr txBox="1"/>
          <p:nvPr/>
        </p:nvSpPr>
        <p:spPr>
          <a:xfrm>
            <a:off x="4702664" y="531025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Pluton 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486AB9-CCD4-48E7-B870-B87175F9E65F}"/>
              </a:ext>
            </a:extLst>
          </p:cNvPr>
          <p:cNvSpPr txBox="1"/>
          <p:nvPr/>
        </p:nvSpPr>
        <p:spPr>
          <a:xfrm>
            <a:off x="4877924" y="5883375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Fault J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DAE415-A8F2-4994-99E6-323114D501E9}"/>
              </a:ext>
            </a:extLst>
          </p:cNvPr>
          <p:cNvSpPr txBox="1"/>
          <p:nvPr/>
        </p:nvSpPr>
        <p:spPr>
          <a:xfrm>
            <a:off x="4373880" y="6456500"/>
            <a:ext cx="185166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Dike L</a:t>
            </a:r>
          </a:p>
        </p:txBody>
      </p:sp>
    </p:spTree>
    <p:extLst>
      <p:ext uri="{BB962C8B-B14F-4D97-AF65-F5344CB8AC3E}">
        <p14:creationId xmlns:p14="http://schemas.microsoft.com/office/powerpoint/2010/main" val="10716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3947</TotalTime>
  <Words>191</Words>
  <Application>Microsoft Office PowerPoint</Application>
  <PresentationFormat>Custom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260</cp:revision>
  <dcterms:created xsi:type="dcterms:W3CDTF">2021-01-11T03:34:29Z</dcterms:created>
  <dcterms:modified xsi:type="dcterms:W3CDTF">2022-05-26T19:50:59Z</dcterms:modified>
</cp:coreProperties>
</file>