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8" r:id="rId2"/>
    <p:sldId id="666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3300"/>
    <a:srgbClr val="CC6600"/>
    <a:srgbClr val="0000FF"/>
    <a:srgbClr val="FF5050"/>
    <a:srgbClr val="00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36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5022" y="23986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Stratigraphy Challenge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Put the layers/features in order from oldest to youngest.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224287" y="6337043"/>
            <a:ext cx="9954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___  ___  ___  ___  ___  ___  ___  ___  ___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A5941C-5B30-4367-976F-E7153B0222B6}"/>
              </a:ext>
            </a:extLst>
          </p:cNvPr>
          <p:cNvSpPr/>
          <p:nvPr/>
        </p:nvSpPr>
        <p:spPr>
          <a:xfrm>
            <a:off x="0" y="6792264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Oldest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5B2B33-E769-4BA2-AF32-BCE96E7B3F7C}"/>
              </a:ext>
            </a:extLst>
          </p:cNvPr>
          <p:cNvSpPr/>
          <p:nvPr/>
        </p:nvSpPr>
        <p:spPr>
          <a:xfrm>
            <a:off x="8251372" y="6792264"/>
            <a:ext cx="1582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Youngest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955C31-69F6-4D98-B2C9-AC1A75333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687" y="1879736"/>
            <a:ext cx="4612500" cy="375713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055F155-DC2B-4347-B9C8-4F41D6567B40}"/>
              </a:ext>
            </a:extLst>
          </p:cNvPr>
          <p:cNvGrpSpPr/>
          <p:nvPr/>
        </p:nvGrpSpPr>
        <p:grpSpPr>
          <a:xfrm>
            <a:off x="3513420" y="1989748"/>
            <a:ext cx="3358959" cy="3456104"/>
            <a:chOff x="3513420" y="1989748"/>
            <a:chExt cx="3358959" cy="34561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7CFB40B-BE52-447E-AB83-A367240F3D9D}"/>
                </a:ext>
              </a:extLst>
            </p:cNvPr>
            <p:cNvSpPr txBox="1"/>
            <p:nvPr/>
          </p:nvSpPr>
          <p:spPr>
            <a:xfrm>
              <a:off x="6500581" y="1989748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BEC4DD-7759-4227-8AED-CC46B856CF1C}"/>
                </a:ext>
              </a:extLst>
            </p:cNvPr>
            <p:cNvSpPr txBox="1"/>
            <p:nvPr/>
          </p:nvSpPr>
          <p:spPr>
            <a:xfrm>
              <a:off x="5497041" y="2410428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3F4515-A86D-4C9D-92D4-8870E2B34581}"/>
                </a:ext>
              </a:extLst>
            </p:cNvPr>
            <p:cNvSpPr txBox="1"/>
            <p:nvPr/>
          </p:nvSpPr>
          <p:spPr>
            <a:xfrm>
              <a:off x="5497041" y="2941120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C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254C85-0304-4617-8B0E-A7B9484234F8}"/>
                </a:ext>
              </a:extLst>
            </p:cNvPr>
            <p:cNvSpPr txBox="1"/>
            <p:nvPr/>
          </p:nvSpPr>
          <p:spPr>
            <a:xfrm>
              <a:off x="3513420" y="3230552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A58548-C5DA-41C9-B588-B2817DD69DA4}"/>
                </a:ext>
              </a:extLst>
            </p:cNvPr>
            <p:cNvSpPr txBox="1"/>
            <p:nvPr/>
          </p:nvSpPr>
          <p:spPr>
            <a:xfrm>
              <a:off x="6395651" y="357363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EEE7750-18B0-4985-9653-855A51B768FA}"/>
                </a:ext>
              </a:extLst>
            </p:cNvPr>
            <p:cNvSpPr txBox="1"/>
            <p:nvPr/>
          </p:nvSpPr>
          <p:spPr>
            <a:xfrm>
              <a:off x="4442197" y="4458378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68488BB-25CB-4B1C-B6EA-E4A2F343D8CA}"/>
                </a:ext>
              </a:extLst>
            </p:cNvPr>
            <p:cNvSpPr txBox="1"/>
            <p:nvPr/>
          </p:nvSpPr>
          <p:spPr>
            <a:xfrm>
              <a:off x="5986325" y="4026257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BFE86A-9E9A-40CD-9C57-EDD074E27AE6}"/>
                </a:ext>
              </a:extLst>
            </p:cNvPr>
            <p:cNvSpPr txBox="1"/>
            <p:nvPr/>
          </p:nvSpPr>
          <p:spPr>
            <a:xfrm>
              <a:off x="6452151" y="4541766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23D621-1FAC-484A-8E92-0D60594DADBD}"/>
                </a:ext>
              </a:extLst>
            </p:cNvPr>
            <p:cNvSpPr txBox="1"/>
            <p:nvPr/>
          </p:nvSpPr>
          <p:spPr>
            <a:xfrm>
              <a:off x="6414796" y="5076520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834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6605" y="23986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81530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Stratigraphy Challenge 2</a:t>
            </a:r>
          </a:p>
          <a:p>
            <a:endParaRPr lang="en-US" sz="6000" b="1" dirty="0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Put the layers/features in order from oldest to youngest.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D9037-4043-4A21-9BD4-8428C0713358}"/>
              </a:ext>
            </a:extLst>
          </p:cNvPr>
          <p:cNvSpPr/>
          <p:nvPr/>
        </p:nvSpPr>
        <p:spPr>
          <a:xfrm>
            <a:off x="224287" y="6337043"/>
            <a:ext cx="9954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___  ___  ___  ___  ___  ___  ___  ___  ___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A5941C-5B30-4367-976F-E7153B0222B6}"/>
              </a:ext>
            </a:extLst>
          </p:cNvPr>
          <p:cNvSpPr/>
          <p:nvPr/>
        </p:nvSpPr>
        <p:spPr>
          <a:xfrm>
            <a:off x="0" y="6792264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Oldest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5B2B33-E769-4BA2-AF32-BCE96E7B3F7C}"/>
              </a:ext>
            </a:extLst>
          </p:cNvPr>
          <p:cNvSpPr/>
          <p:nvPr/>
        </p:nvSpPr>
        <p:spPr>
          <a:xfrm>
            <a:off x="8251372" y="6792264"/>
            <a:ext cx="1582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Youngest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955C31-69F6-4D98-B2C9-AC1A75333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687" y="1879736"/>
            <a:ext cx="4612500" cy="375713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055F155-DC2B-4347-B9C8-4F41D6567B40}"/>
              </a:ext>
            </a:extLst>
          </p:cNvPr>
          <p:cNvGrpSpPr/>
          <p:nvPr/>
        </p:nvGrpSpPr>
        <p:grpSpPr>
          <a:xfrm>
            <a:off x="3513420" y="1989748"/>
            <a:ext cx="3358959" cy="3456104"/>
            <a:chOff x="3513420" y="1989748"/>
            <a:chExt cx="3358959" cy="34561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7CFB40B-BE52-447E-AB83-A367240F3D9D}"/>
                </a:ext>
              </a:extLst>
            </p:cNvPr>
            <p:cNvSpPr txBox="1"/>
            <p:nvPr/>
          </p:nvSpPr>
          <p:spPr>
            <a:xfrm>
              <a:off x="6500581" y="1989748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BEC4DD-7759-4227-8AED-CC46B856CF1C}"/>
                </a:ext>
              </a:extLst>
            </p:cNvPr>
            <p:cNvSpPr txBox="1"/>
            <p:nvPr/>
          </p:nvSpPr>
          <p:spPr>
            <a:xfrm>
              <a:off x="5497041" y="2410428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3F4515-A86D-4C9D-92D4-8870E2B34581}"/>
                </a:ext>
              </a:extLst>
            </p:cNvPr>
            <p:cNvSpPr txBox="1"/>
            <p:nvPr/>
          </p:nvSpPr>
          <p:spPr>
            <a:xfrm>
              <a:off x="5497041" y="2941120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C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254C85-0304-4617-8B0E-A7B9484234F8}"/>
                </a:ext>
              </a:extLst>
            </p:cNvPr>
            <p:cNvSpPr txBox="1"/>
            <p:nvPr/>
          </p:nvSpPr>
          <p:spPr>
            <a:xfrm>
              <a:off x="3513420" y="3230552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A58548-C5DA-41C9-B588-B2817DD69DA4}"/>
                </a:ext>
              </a:extLst>
            </p:cNvPr>
            <p:cNvSpPr txBox="1"/>
            <p:nvPr/>
          </p:nvSpPr>
          <p:spPr>
            <a:xfrm>
              <a:off x="6395651" y="357363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EEE7750-18B0-4985-9653-855A51B768FA}"/>
                </a:ext>
              </a:extLst>
            </p:cNvPr>
            <p:cNvSpPr txBox="1"/>
            <p:nvPr/>
          </p:nvSpPr>
          <p:spPr>
            <a:xfrm>
              <a:off x="4442197" y="4458378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68488BB-25CB-4B1C-B6EA-E4A2F343D8CA}"/>
                </a:ext>
              </a:extLst>
            </p:cNvPr>
            <p:cNvSpPr txBox="1"/>
            <p:nvPr/>
          </p:nvSpPr>
          <p:spPr>
            <a:xfrm>
              <a:off x="5986325" y="4026257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BFE86A-9E9A-40CD-9C57-EDD074E27AE6}"/>
                </a:ext>
              </a:extLst>
            </p:cNvPr>
            <p:cNvSpPr txBox="1"/>
            <p:nvPr/>
          </p:nvSpPr>
          <p:spPr>
            <a:xfrm>
              <a:off x="6452151" y="4541766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23D621-1FAC-484A-8E92-0D60594DADBD}"/>
                </a:ext>
              </a:extLst>
            </p:cNvPr>
            <p:cNvSpPr txBox="1"/>
            <p:nvPr/>
          </p:nvSpPr>
          <p:spPr>
            <a:xfrm>
              <a:off x="6414796" y="5076520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I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6032426-E941-4BA3-B923-3D98B7E2FA43}"/>
              </a:ext>
            </a:extLst>
          </p:cNvPr>
          <p:cNvGrpSpPr/>
          <p:nvPr/>
        </p:nvGrpSpPr>
        <p:grpSpPr>
          <a:xfrm>
            <a:off x="383427" y="5623085"/>
            <a:ext cx="8893227" cy="369332"/>
            <a:chOff x="383427" y="6286025"/>
            <a:chExt cx="8893227" cy="369332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09FC5D-A82E-4E1A-912D-13F47A63FCF7}"/>
                </a:ext>
              </a:extLst>
            </p:cNvPr>
            <p:cNvSpPr txBox="1"/>
            <p:nvPr/>
          </p:nvSpPr>
          <p:spPr>
            <a:xfrm>
              <a:off x="8904856" y="6286025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A497B6-7F18-4032-9412-D138981D1DC9}"/>
                </a:ext>
              </a:extLst>
            </p:cNvPr>
            <p:cNvSpPr txBox="1"/>
            <p:nvPr/>
          </p:nvSpPr>
          <p:spPr>
            <a:xfrm>
              <a:off x="7815305" y="6286025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D99A8C2-6B28-4D97-A02E-5BCB2A14CAB8}"/>
                </a:ext>
              </a:extLst>
            </p:cNvPr>
            <p:cNvSpPr txBox="1"/>
            <p:nvPr/>
          </p:nvSpPr>
          <p:spPr>
            <a:xfrm>
              <a:off x="6725754" y="6286025"/>
              <a:ext cx="37179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C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EDBB152-4BF5-4A50-AD10-F4020CCEBD91}"/>
                </a:ext>
              </a:extLst>
            </p:cNvPr>
            <p:cNvSpPr txBox="1"/>
            <p:nvPr/>
          </p:nvSpPr>
          <p:spPr>
            <a:xfrm>
              <a:off x="4682282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63CDF0E-FCEC-40B0-B8A1-557041A314F4}"/>
                </a:ext>
              </a:extLst>
            </p:cNvPr>
            <p:cNvSpPr txBox="1"/>
            <p:nvPr/>
          </p:nvSpPr>
          <p:spPr>
            <a:xfrm>
              <a:off x="3668899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B56EF13-919B-4E74-9DB3-DD43484C2AE6}"/>
                </a:ext>
              </a:extLst>
            </p:cNvPr>
            <p:cNvSpPr txBox="1"/>
            <p:nvPr/>
          </p:nvSpPr>
          <p:spPr>
            <a:xfrm>
              <a:off x="5771833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G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ADA3BB4-7422-4B03-BDD5-69EB8683CF7C}"/>
                </a:ext>
              </a:extLst>
            </p:cNvPr>
            <p:cNvSpPr txBox="1"/>
            <p:nvPr/>
          </p:nvSpPr>
          <p:spPr>
            <a:xfrm>
              <a:off x="2543687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F59BBF4-3FCB-4017-86CD-223530003E38}"/>
                </a:ext>
              </a:extLst>
            </p:cNvPr>
            <p:cNvSpPr txBox="1"/>
            <p:nvPr/>
          </p:nvSpPr>
          <p:spPr>
            <a:xfrm>
              <a:off x="1496414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E9BAF1C-CC92-4EFD-8C19-4C13B2635523}"/>
                </a:ext>
              </a:extLst>
            </p:cNvPr>
            <p:cNvSpPr txBox="1"/>
            <p:nvPr/>
          </p:nvSpPr>
          <p:spPr>
            <a:xfrm>
              <a:off x="383427" y="6286025"/>
              <a:ext cx="310958" cy="36933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679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4058</TotalTime>
  <Words>117</Words>
  <Application>Microsoft Office PowerPoint</Application>
  <PresentationFormat>Custom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267</cp:revision>
  <dcterms:created xsi:type="dcterms:W3CDTF">2021-01-11T03:34:29Z</dcterms:created>
  <dcterms:modified xsi:type="dcterms:W3CDTF">2022-05-26T19:49:10Z</dcterms:modified>
</cp:coreProperties>
</file>