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48" r:id="rId2"/>
    <p:sldId id="657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66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51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33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8035" y="175100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Stratigraphy Challenge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pic>
        <p:nvPicPr>
          <p:cNvPr id="12" name="Content Placeholder 5">
            <a:extLst>
              <a:ext uri="{FF2B5EF4-FFF2-40B4-BE49-F238E27FC236}">
                <a16:creationId xmlns:a16="http://schemas.microsoft.com/office/drawing/2014/main" id="{24E1BEC5-8348-4AAA-BF89-C62A2F8B6C0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10" r="66980" b="29991"/>
          <a:stretch>
            <a:fillRect/>
          </a:stretch>
        </p:blipFill>
        <p:spPr>
          <a:xfrm>
            <a:off x="921588" y="1892287"/>
            <a:ext cx="3571251" cy="275477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Which layer/feature is older in each picture?  </a:t>
            </a:r>
            <a:r>
              <a:rPr lang="en-US" sz="2800" b="1" i="1" u="sng" dirty="0"/>
              <a:t>Why</a:t>
            </a:r>
            <a:r>
              <a:rPr lang="en-US" sz="2800" b="1" i="1" dirty="0"/>
              <a:t>?</a:t>
            </a:r>
          </a:p>
        </p:txBody>
      </p:sp>
      <p:pic>
        <p:nvPicPr>
          <p:cNvPr id="14" name="Content Placeholder 5">
            <a:extLst>
              <a:ext uri="{FF2B5EF4-FFF2-40B4-BE49-F238E27FC236}">
                <a16:creationId xmlns:a16="http://schemas.microsoft.com/office/drawing/2014/main" id="{8AFCEB0F-D5DD-46E8-A517-F0B905F289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0" t="19810" r="33819" b="29991"/>
          <a:stretch>
            <a:fillRect/>
          </a:stretch>
        </p:blipFill>
        <p:spPr>
          <a:xfrm>
            <a:off x="3131388" y="4927039"/>
            <a:ext cx="3571251" cy="2819402"/>
          </a:xfrm>
          <a:prstGeom prst="rect">
            <a:avLst/>
          </a:prstGeom>
        </p:spPr>
      </p:pic>
      <p:pic>
        <p:nvPicPr>
          <p:cNvPr id="15" name="Content Placeholder 5">
            <a:extLst>
              <a:ext uri="{FF2B5EF4-FFF2-40B4-BE49-F238E27FC236}">
                <a16:creationId xmlns:a16="http://schemas.microsoft.com/office/drawing/2014/main" id="{E5135143-5D7E-4941-B76C-D26439A9B7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11" t="19810" b="29991"/>
          <a:stretch>
            <a:fillRect/>
          </a:stretch>
        </p:blipFill>
        <p:spPr>
          <a:xfrm>
            <a:off x="5264989" y="1879736"/>
            <a:ext cx="3571252" cy="275296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FEC6158-C452-4F05-8D72-8F48435AD0EB}"/>
              </a:ext>
            </a:extLst>
          </p:cNvPr>
          <p:cNvSpPr/>
          <p:nvPr/>
        </p:nvSpPr>
        <p:spPr>
          <a:xfrm>
            <a:off x="481220" y="248864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9426727-4C9A-4EA8-9DAC-55B95A567416}"/>
              </a:ext>
            </a:extLst>
          </p:cNvPr>
          <p:cNvSpPr/>
          <p:nvPr/>
        </p:nvSpPr>
        <p:spPr>
          <a:xfrm>
            <a:off x="4824620" y="247539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428FCD3-3CD9-4997-BAEB-EF7BE8AD17C1}"/>
              </a:ext>
            </a:extLst>
          </p:cNvPr>
          <p:cNvSpPr/>
          <p:nvPr/>
        </p:nvSpPr>
        <p:spPr>
          <a:xfrm>
            <a:off x="2691020" y="55482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872AF-00A1-4D21-8E60-E34F3924410E}"/>
              </a:ext>
            </a:extLst>
          </p:cNvPr>
          <p:cNvSpPr txBox="1"/>
          <p:nvPr/>
        </p:nvSpPr>
        <p:spPr>
          <a:xfrm>
            <a:off x="1909227" y="2185358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1EDC03-4136-43C5-9516-142AE449E57C}"/>
              </a:ext>
            </a:extLst>
          </p:cNvPr>
          <p:cNvSpPr txBox="1"/>
          <p:nvPr/>
        </p:nvSpPr>
        <p:spPr>
          <a:xfrm>
            <a:off x="1896731" y="3038843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316B96-81DA-46CA-AB09-1398B8D7D205}"/>
              </a:ext>
            </a:extLst>
          </p:cNvPr>
          <p:cNvSpPr txBox="1"/>
          <p:nvPr/>
        </p:nvSpPr>
        <p:spPr>
          <a:xfrm>
            <a:off x="5877128" y="2018388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932325-5337-49ED-8DCD-ACFAE2F9DCB5}"/>
              </a:ext>
            </a:extLst>
          </p:cNvPr>
          <p:cNvSpPr txBox="1"/>
          <p:nvPr/>
        </p:nvSpPr>
        <p:spPr>
          <a:xfrm>
            <a:off x="5864632" y="2871873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E15B50-DCAF-4D0B-977C-602F9837ACCD}"/>
              </a:ext>
            </a:extLst>
          </p:cNvPr>
          <p:cNvSpPr txBox="1"/>
          <p:nvPr/>
        </p:nvSpPr>
        <p:spPr>
          <a:xfrm>
            <a:off x="4112779" y="5091062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7A3238-D2A8-4114-AEEF-E49F3480E50E}"/>
              </a:ext>
            </a:extLst>
          </p:cNvPr>
          <p:cNvSpPr txBox="1"/>
          <p:nvPr/>
        </p:nvSpPr>
        <p:spPr>
          <a:xfrm>
            <a:off x="5704796" y="5153546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B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74240C9-C2B1-4CC3-96CF-417FEA49F11D}"/>
              </a:ext>
            </a:extLst>
          </p:cNvPr>
          <p:cNvSpPr/>
          <p:nvPr/>
        </p:nvSpPr>
        <p:spPr>
          <a:xfrm>
            <a:off x="6434019" y="2925090"/>
            <a:ext cx="722168" cy="35093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8C377E4-8AC1-45F0-BE24-A15648AFCDFF}"/>
              </a:ext>
            </a:extLst>
          </p:cNvPr>
          <p:cNvSpPr txBox="1"/>
          <p:nvPr/>
        </p:nvSpPr>
        <p:spPr>
          <a:xfrm>
            <a:off x="216891" y="5230552"/>
            <a:ext cx="225638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i="1" u="sng" dirty="0">
                <a:highlight>
                  <a:srgbClr val="FFFF00"/>
                </a:highlight>
              </a:rPr>
              <a:t>Be sure to tell why!</a:t>
            </a:r>
            <a:endParaRPr lang="en-US" sz="3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84325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1485" y="319383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Stratigraphy Challenge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pic>
        <p:nvPicPr>
          <p:cNvPr id="12" name="Content Placeholder 5">
            <a:extLst>
              <a:ext uri="{FF2B5EF4-FFF2-40B4-BE49-F238E27FC236}">
                <a16:creationId xmlns:a16="http://schemas.microsoft.com/office/drawing/2014/main" id="{24E1BEC5-8348-4AAA-BF89-C62A2F8B6C0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10" r="66980" b="29991"/>
          <a:stretch>
            <a:fillRect/>
          </a:stretch>
        </p:blipFill>
        <p:spPr>
          <a:xfrm>
            <a:off x="921588" y="1892287"/>
            <a:ext cx="3571251" cy="275477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The answers are …</a:t>
            </a:r>
          </a:p>
        </p:txBody>
      </p:sp>
      <p:pic>
        <p:nvPicPr>
          <p:cNvPr id="14" name="Content Placeholder 5">
            <a:extLst>
              <a:ext uri="{FF2B5EF4-FFF2-40B4-BE49-F238E27FC236}">
                <a16:creationId xmlns:a16="http://schemas.microsoft.com/office/drawing/2014/main" id="{8AFCEB0F-D5DD-46E8-A517-F0B905F289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0" t="19810" r="33819" b="29991"/>
          <a:stretch>
            <a:fillRect/>
          </a:stretch>
        </p:blipFill>
        <p:spPr>
          <a:xfrm>
            <a:off x="3131388" y="4927039"/>
            <a:ext cx="3571251" cy="2819402"/>
          </a:xfrm>
          <a:prstGeom prst="rect">
            <a:avLst/>
          </a:prstGeom>
        </p:spPr>
      </p:pic>
      <p:pic>
        <p:nvPicPr>
          <p:cNvPr id="15" name="Content Placeholder 5">
            <a:extLst>
              <a:ext uri="{FF2B5EF4-FFF2-40B4-BE49-F238E27FC236}">
                <a16:creationId xmlns:a16="http://schemas.microsoft.com/office/drawing/2014/main" id="{E5135143-5D7E-4941-B76C-D26439A9B7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11" t="19810" b="29991"/>
          <a:stretch>
            <a:fillRect/>
          </a:stretch>
        </p:blipFill>
        <p:spPr>
          <a:xfrm>
            <a:off x="5264989" y="1879736"/>
            <a:ext cx="3571252" cy="275296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FEC6158-C452-4F05-8D72-8F48435AD0EB}"/>
              </a:ext>
            </a:extLst>
          </p:cNvPr>
          <p:cNvSpPr/>
          <p:nvPr/>
        </p:nvSpPr>
        <p:spPr>
          <a:xfrm>
            <a:off x="481220" y="248864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9426727-4C9A-4EA8-9DAC-55B95A567416}"/>
              </a:ext>
            </a:extLst>
          </p:cNvPr>
          <p:cNvSpPr/>
          <p:nvPr/>
        </p:nvSpPr>
        <p:spPr>
          <a:xfrm>
            <a:off x="4824620" y="247539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428FCD3-3CD9-4997-BAEB-EF7BE8AD17C1}"/>
              </a:ext>
            </a:extLst>
          </p:cNvPr>
          <p:cNvSpPr/>
          <p:nvPr/>
        </p:nvSpPr>
        <p:spPr>
          <a:xfrm>
            <a:off x="2691020" y="55482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872AF-00A1-4D21-8E60-E34F3924410E}"/>
              </a:ext>
            </a:extLst>
          </p:cNvPr>
          <p:cNvSpPr txBox="1"/>
          <p:nvPr/>
        </p:nvSpPr>
        <p:spPr>
          <a:xfrm>
            <a:off x="1909227" y="2185358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1EDC03-4136-43C5-9516-142AE449E57C}"/>
              </a:ext>
            </a:extLst>
          </p:cNvPr>
          <p:cNvSpPr txBox="1"/>
          <p:nvPr/>
        </p:nvSpPr>
        <p:spPr>
          <a:xfrm>
            <a:off x="1896731" y="3038843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316B96-81DA-46CA-AB09-1398B8D7D205}"/>
              </a:ext>
            </a:extLst>
          </p:cNvPr>
          <p:cNvSpPr txBox="1"/>
          <p:nvPr/>
        </p:nvSpPr>
        <p:spPr>
          <a:xfrm>
            <a:off x="5877128" y="2018388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932325-5337-49ED-8DCD-ACFAE2F9DCB5}"/>
              </a:ext>
            </a:extLst>
          </p:cNvPr>
          <p:cNvSpPr txBox="1"/>
          <p:nvPr/>
        </p:nvSpPr>
        <p:spPr>
          <a:xfrm>
            <a:off x="5864632" y="2871873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E15B50-DCAF-4D0B-977C-602F9837ACCD}"/>
              </a:ext>
            </a:extLst>
          </p:cNvPr>
          <p:cNvSpPr txBox="1"/>
          <p:nvPr/>
        </p:nvSpPr>
        <p:spPr>
          <a:xfrm>
            <a:off x="4112779" y="5091062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7A3238-D2A8-4114-AEEF-E49F3480E50E}"/>
              </a:ext>
            </a:extLst>
          </p:cNvPr>
          <p:cNvSpPr txBox="1"/>
          <p:nvPr/>
        </p:nvSpPr>
        <p:spPr>
          <a:xfrm>
            <a:off x="5704796" y="5153546"/>
            <a:ext cx="56938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B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74240C9-C2B1-4CC3-96CF-417FEA49F11D}"/>
              </a:ext>
            </a:extLst>
          </p:cNvPr>
          <p:cNvSpPr/>
          <p:nvPr/>
        </p:nvSpPr>
        <p:spPr>
          <a:xfrm>
            <a:off x="6434019" y="2925090"/>
            <a:ext cx="722168" cy="35093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C73DEF-AF1E-4934-88F8-C4E7473B8755}"/>
              </a:ext>
            </a:extLst>
          </p:cNvPr>
          <p:cNvSpPr txBox="1"/>
          <p:nvPr/>
        </p:nvSpPr>
        <p:spPr>
          <a:xfrm>
            <a:off x="261825" y="3922398"/>
            <a:ext cx="4465367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i="1" u="sng" dirty="0"/>
              <a:t>B is lower than A</a:t>
            </a:r>
            <a:r>
              <a:rPr lang="en-US" sz="2400" b="1" i="1" dirty="0"/>
              <a:t>, which means it was created before A &amp; is older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8809567-E16C-46B4-B037-BBD008779DCC}"/>
              </a:ext>
            </a:extLst>
          </p:cNvPr>
          <p:cNvSpPr txBox="1"/>
          <p:nvPr/>
        </p:nvSpPr>
        <p:spPr>
          <a:xfrm>
            <a:off x="5448933" y="3586723"/>
            <a:ext cx="3925105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i="1" u="sng" dirty="0"/>
              <a:t>B cuts across layer A </a:t>
            </a:r>
            <a:r>
              <a:rPr lang="en-US" sz="2400" b="1" i="1" dirty="0"/>
              <a:t>and the layers below it, which means A is older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3235537-665D-49BB-8BC1-6A820E959AC6}"/>
              </a:ext>
            </a:extLst>
          </p:cNvPr>
          <p:cNvSpPr txBox="1"/>
          <p:nvPr/>
        </p:nvSpPr>
        <p:spPr>
          <a:xfrm>
            <a:off x="5328824" y="6253998"/>
            <a:ext cx="3654725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/>
              <a:t>The rock in layer </a:t>
            </a:r>
            <a:r>
              <a:rPr lang="en-US" sz="2400" b="1" i="1" u="sng" dirty="0"/>
              <a:t>B matches the layer below A</a:t>
            </a:r>
            <a:r>
              <a:rPr lang="en-US" sz="2400" b="1" i="1" dirty="0"/>
              <a:t>, which makes layer B older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128D334-34FE-4ABC-AE00-F9EF2642D202}"/>
              </a:ext>
            </a:extLst>
          </p:cNvPr>
          <p:cNvSpPr/>
          <p:nvPr/>
        </p:nvSpPr>
        <p:spPr>
          <a:xfrm>
            <a:off x="1896731" y="3004337"/>
            <a:ext cx="533400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164F87C-2179-4DCE-8872-CA803518677A}"/>
              </a:ext>
            </a:extLst>
          </p:cNvPr>
          <p:cNvSpPr/>
          <p:nvPr/>
        </p:nvSpPr>
        <p:spPr>
          <a:xfrm>
            <a:off x="5876038" y="2002253"/>
            <a:ext cx="533400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F4FE454-B3A5-434D-A8C5-B890C9FD748B}"/>
              </a:ext>
            </a:extLst>
          </p:cNvPr>
          <p:cNvSpPr/>
          <p:nvPr/>
        </p:nvSpPr>
        <p:spPr>
          <a:xfrm>
            <a:off x="5704796" y="5117678"/>
            <a:ext cx="533400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0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3691</TotalTime>
  <Words>116</Words>
  <Application>Microsoft Office PowerPoint</Application>
  <PresentationFormat>Custom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269</cp:revision>
  <dcterms:created xsi:type="dcterms:W3CDTF">2021-01-11T03:34:29Z</dcterms:created>
  <dcterms:modified xsi:type="dcterms:W3CDTF">2022-05-26T19:50:02Z</dcterms:modified>
</cp:coreProperties>
</file>