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656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6-03-07T19:15:55.2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9689B9-4DD6-43C4-A061-F859021E9EED}" emma:medium="tactile" emma:mode="ink">
          <msink:context xmlns:msink="http://schemas.microsoft.com/ink/2010/main" type="writingRegion" rotatedBoundingBox="27134,7867 27149,7867 27149,7882 27134,7882"/>
        </emma:interpretation>
      </emma:emma>
    </inkml:annotationXML>
    <inkml:traceGroup>
      <inkml:annotationXML>
        <emma:emma xmlns:emma="http://www.w3.org/2003/04/emma" version="1.0">
          <emma:interpretation id="{FD908F7C-55B6-40D0-B49A-9FD2AA319593}" emma:medium="tactile" emma:mode="ink">
            <msink:context xmlns:msink="http://schemas.microsoft.com/ink/2010/main" type="paragraph" rotatedBoundingBox="27134,7867 27149,7867 27149,7882 27134,78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7D9873-B809-4BC0-A027-69D16C235846}" emma:medium="tactile" emma:mode="ink">
              <msink:context xmlns:msink="http://schemas.microsoft.com/ink/2010/main" type="line" rotatedBoundingBox="27134,7867 27149,7867 27149,7882 27134,7882"/>
            </emma:interpretation>
          </emma:emma>
        </inkml:annotationXML>
        <inkml:traceGroup>
          <inkml:annotationXML>
            <emma:emma xmlns:emma="http://www.w3.org/2003/04/emma" version="1.0">
              <emma:interpretation id="{FB8162F6-8841-4DA6-87CC-59B42A886C61}" emma:medium="tactile" emma:mode="ink">
                <msink:context xmlns:msink="http://schemas.microsoft.com/ink/2010/main" type="inkWord" rotatedBoundingBox="27134,7867 27149,7867 27149,7882 27134,7882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E8BD24-3561-47BE-935A-B02E74FD3E9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34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43AD7-3395-4F9A-93F5-93CEA1497A3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8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2486A-5ED9-4930-A51B-0B0C8FCC456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72F42-7C71-40E3-BB0B-369D4C001C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7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F5FB6F-E72C-429B-A6CD-A4538A58CA7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1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068E9-06BE-4179-AA44-BBDFCF3ED0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74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4DCA1-02E9-435E-8E3E-DD7214C192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10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E40F8-CFCF-4806-861E-36F8D63E502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7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76769-76B8-4F44-A893-34678EB75BF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7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CA525-E367-4583-B309-EBB42DA470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0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76FB-5E5D-4401-816E-94A3F46DFC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78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2C59E8-32E4-4296-9707-E0F1839A59D9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3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chemeClr val="bg1"/>
                </a:solidFill>
                <a:latin typeface="Times New Roman" pitchFamily="18" charset="0"/>
              </a:rPr>
              <a:t>Sedimentary Rocks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1200" i="1" dirty="0">
                <a:solidFill>
                  <a:srgbClr val="000000"/>
                </a:solidFill>
              </a:rPr>
              <a:t>C </a:t>
            </a:r>
            <a:r>
              <a:rPr lang="en-US" altLang="en-US" sz="1200" i="1" dirty="0" err="1">
                <a:solidFill>
                  <a:srgbClr val="000000"/>
                </a:solidFill>
              </a:rPr>
              <a:t>Bals</a:t>
            </a:r>
            <a:r>
              <a:rPr lang="en-US" altLang="en-US" sz="1200" i="1" dirty="0">
                <a:solidFill>
                  <a:srgbClr val="000000"/>
                </a:solidFill>
              </a:rPr>
              <a:t>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2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2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oper Black"/>
              </a:rPr>
              <a:t>Science Scramble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8244433" y="2832243"/>
              <a:ext cx="360" cy="3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32553" y="2820363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928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Can you unscramble all the words below?</a:t>
            </a:r>
            <a:b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Hint:  They all relate to sedimentary rocks.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-411162" y="1518228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G O I C A R N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551238" y="1447801"/>
            <a:ext cx="62097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1. Coal is an example of this type of rock.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-411162" y="2628324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I N E C T M A O N T E 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551238" y="2627313"/>
            <a:ext cx="7116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2. Occurs when particles are glued together.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-411162" y="3738419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 L C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 I S A 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551237" y="3734311"/>
            <a:ext cx="68788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3. I am formed when sediments are squeezed.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-411162" y="4598661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 E S I  O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</a:rPr>
              <a:t>O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 R 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551238" y="4570413"/>
            <a:ext cx="5364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4. Carries away pieces of rock.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-411162" y="5510288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L A  H C E I C M </a:t>
            </a:r>
            <a:endParaRPr lang="en-US" altLang="en-US" sz="2800" b="1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551238" y="5572126"/>
            <a:ext cx="66558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5. When water evaporates, this rock can be formed.</a:t>
            </a:r>
          </a:p>
        </p:txBody>
      </p:sp>
    </p:spTree>
    <p:extLst>
      <p:ext uri="{BB962C8B-B14F-4D97-AF65-F5344CB8AC3E}">
        <p14:creationId xmlns:p14="http://schemas.microsoft.com/office/powerpoint/2010/main" val="174629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-578432" y="3625467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T L C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 I S A 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" y="304802"/>
            <a:ext cx="8915400" cy="51911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-419099" y="4634379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N E S I  O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</a:rPr>
              <a:t>O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 R 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-609813" y="559266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L A  H C E I C M </a:t>
            </a:r>
            <a:endParaRPr lang="en-US" altLang="en-US" sz="2800" b="1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551238" y="1447801"/>
            <a:ext cx="62544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1. Coal is an example of this type of rock.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551238" y="2627313"/>
            <a:ext cx="65220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2. Occurs when particles are glued together.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3551238" y="3659189"/>
            <a:ext cx="711676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3.I am formed when sediments are squeezed.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551238" y="4570413"/>
            <a:ext cx="5364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4. Carries away pieces of rock.</a:t>
            </a: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3551238" y="5572126"/>
            <a:ext cx="71167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</a:rPr>
              <a:t>5. When water evaporates, this rock can be formed.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-712962" y="3616703"/>
            <a:ext cx="3638726" cy="52322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CLASTIC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-754635" y="4666016"/>
            <a:ext cx="3638726" cy="534987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EROSION 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-709245" y="5572125"/>
            <a:ext cx="3670747" cy="52322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CHEMICAL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-815182" y="145018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G O I C A R N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-815182" y="2561471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</a:rPr>
              <a:t>I N E C T M A O N T E 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744983" y="2561469"/>
            <a:ext cx="3587401" cy="52322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CEMENTATION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-712962" y="1464470"/>
            <a:ext cx="3555380" cy="52322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Times New Roman" pitchFamily="18" charset="0"/>
              </a:rPr>
              <a:t>ORGANIC</a:t>
            </a:r>
          </a:p>
        </p:txBody>
      </p:sp>
    </p:spTree>
    <p:extLst>
      <p:ext uri="{BB962C8B-B14F-4D97-AF65-F5344CB8AC3E}">
        <p14:creationId xmlns:p14="http://schemas.microsoft.com/office/powerpoint/2010/main" val="210495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4" grpId="0" animBg="1"/>
      <p:bldP spid="2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207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cbals</dc:creator>
  <cp:lastModifiedBy>Tracy Tomm</cp:lastModifiedBy>
  <cp:revision>8</cp:revision>
  <dcterms:created xsi:type="dcterms:W3CDTF">2016-03-07T19:17:46Z</dcterms:created>
  <dcterms:modified xsi:type="dcterms:W3CDTF">2019-08-08T01:22:43Z</dcterms:modified>
</cp:coreProperties>
</file>