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99FF33"/>
    <a:srgbClr val="FF0000"/>
    <a:srgbClr val="FFFF00"/>
    <a:srgbClr val="0099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D73EC-BADC-4804-A616-422538684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F7A39-4DD3-40FE-B955-51FD16149B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B12E-6EF6-4EE1-A8A7-E2150887D8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73DC8-6102-44D8-A403-68DB7A5CB6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D7F7D-A1BC-43E6-AFE5-E2F69608B1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15631-A0F1-44E6-947B-64E382F4FB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3DCA2-501E-4BB6-9D2C-C522597C31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6CDE8-55C5-4AF3-955B-139C371B48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3E214-930E-48C3-8635-33620D85F0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9C538-F1A0-478F-AB1A-AB06A939E6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59BC9-F182-47D6-B836-47FEB35BCE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2F02962-3877-4387-ADD8-3FF87A4C08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066800" y="46482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latin typeface="Times New Roman" pitchFamily="18" charset="0"/>
              </a:rPr>
              <a:t>Earth Science – Rocks 2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2017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Can you unscramble these terms?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14654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PODEOSINIT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038600" y="990600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This happens when sediments end up in a creek or stream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14536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DBEIGND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038600" y="21408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Refers to the layers formed in a sedimentary rock (Hint: river bed)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13360" y="3278654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LSFSOSI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023360" y="3276600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We might be found in sedimentary rocks.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13360" y="458274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MPCUIE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023360" y="44268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 I’m an extrusive rock that is very light weight.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801945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TAHIEL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038600" y="56460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I’m the mineral that makes up rock salt (a chemical sedimentary rock).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28600" y="114654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PODEOSINIT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038600" y="990600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This happens when sediments end up in a creek or stream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28600" y="214536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DBEIGND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4038600" y="21408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</a:t>
            </a:r>
            <a:r>
              <a:rPr lang="en-US" altLang="en-US" sz="2400">
                <a:latin typeface="Times New Roman" pitchFamily="18" charset="0"/>
              </a:rPr>
              <a:t>Refers to the layers formed in a sedimentary rock (Hint: river bed)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13360" y="3278654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LSFSOSI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4023360" y="3276600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We might be found in sedimentary rocks.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13360" y="458274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MPCUIE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023360" y="44268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 I’m an extrusive rock that is very light weight.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28600" y="5801945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TAHIEL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4038600" y="5646003"/>
            <a:ext cx="51206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I’m the mineral that makes up rock salt (a chemical sedimentary rock).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>
                <a:solidFill>
                  <a:srgbClr val="FFFF00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2147887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BEDDING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143000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DEPOSITION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3228976"/>
            <a:ext cx="2743200" cy="519112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FOSSILS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4586288"/>
            <a:ext cx="2743200" cy="519112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PUMICE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5805487"/>
            <a:ext cx="27432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itchFamily="18" charset="0"/>
              </a:rPr>
              <a:t>HALITE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5" grpId="0" animBg="1"/>
      <p:bldP spid="8199" grpId="0" animBg="1"/>
      <p:bldP spid="8201" grpId="0" animBg="1"/>
      <p:bldP spid="8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178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79</cp:revision>
  <dcterms:created xsi:type="dcterms:W3CDTF">2007-07-27T19:50:33Z</dcterms:created>
  <dcterms:modified xsi:type="dcterms:W3CDTF">2019-08-08T02:52:05Z</dcterms:modified>
</cp:coreProperties>
</file>