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99FF33"/>
    <a:srgbClr val="FF0000"/>
    <a:srgbClr val="FFFF00"/>
    <a:srgbClr val="0099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660"/>
  </p:normalViewPr>
  <p:slideViewPr>
    <p:cSldViewPr>
      <p:cViewPr varScale="1">
        <p:scale>
          <a:sx n="68" d="100"/>
          <a:sy n="68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9D73EC-BADC-4804-A616-422538684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F7A39-4DD3-40FE-B955-51FD16149B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11B12E-6EF6-4EE1-A8A7-E2150887D8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73DC8-6102-44D8-A403-68DB7A5CB6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4D7F7D-A1BC-43E6-AFE5-E2F69608B1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15631-A0F1-44E6-947B-64E382F4FB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E3DCA2-501E-4BB6-9D2C-C522597C31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6CDE8-55C5-4AF3-955B-139C371B48A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3E214-930E-48C3-8635-33620D85F0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9C538-F1A0-478F-AB1A-AB06A939E62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59BC9-F182-47D6-B836-47FEB35BCE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2F02962-3877-4387-ADD8-3FF87A4C08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>
                <a:latin typeface="Times New Roman" pitchFamily="18" charset="0"/>
              </a:rPr>
              <a:t>Earth </a:t>
            </a:r>
            <a:r>
              <a:rPr lang="en-US" altLang="en-US" sz="3600" b="1">
                <a:latin typeface="Times New Roman" pitchFamily="18" charset="0"/>
              </a:rPr>
              <a:t>Science – Rocks 1</a:t>
            </a:r>
            <a:endParaRPr lang="en-US" altLang="en-US" sz="3600" b="1" dirty="0">
              <a:latin typeface="Times New Roman" pitchFamily="18" charset="0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1200" i="1" dirty="0"/>
              <a:t>T. Tomm 2017 http://sciencespot.net/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52322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altLang="en-US" sz="2800" b="1" dirty="0">
                <a:latin typeface="Times New Roman" pitchFamily="18" charset="0"/>
              </a:rPr>
              <a:t>Can you unscramble the names of these rocks?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28600" y="11430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HLORYTIE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4191000" y="1143000"/>
            <a:ext cx="472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1. I’m granite’s cousin!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228600" y="2145367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BMRLAE</a:t>
            </a: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4191000" y="2143780"/>
            <a:ext cx="495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2. I’m formed from limestone.</a:t>
            </a: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228600" y="3108325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AQRTUZ</a:t>
            </a: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4191000" y="3106271"/>
            <a:ext cx="495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3. I’m a common silicate – SiO</a:t>
            </a:r>
            <a:r>
              <a:rPr lang="en-US" altLang="en-US" sz="2800" baseline="-25000" dirty="0">
                <a:latin typeface="Times New Roman" pitchFamily="18" charset="0"/>
              </a:rPr>
              <a:t>2</a:t>
            </a:r>
            <a:r>
              <a:rPr lang="en-US" altLang="en-US" sz="2800" dirty="0">
                <a:latin typeface="Times New Roman" pitchFamily="18" charset="0"/>
              </a:rPr>
              <a:t>.</a:t>
            </a: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228600" y="424339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SEGNIS</a:t>
            </a: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4191000" y="4025900"/>
            <a:ext cx="495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4. I’m a foliated metamorphic rock made from granite.</a:t>
            </a: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228600" y="5664190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SGUMPY</a:t>
            </a: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4191000" y="5446693"/>
            <a:ext cx="495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5. I’m a chemical rock often found in cave formations.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519113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altLang="en-US" sz="2800" b="1">
                <a:solidFill>
                  <a:srgbClr val="FFFF00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228600" y="11430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HLORYTIE</a:t>
            </a: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4191000" y="1143000"/>
            <a:ext cx="472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1. I’m granite’s cousin!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228600" y="2145367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BMRLAE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4191000" y="2143780"/>
            <a:ext cx="495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2. I’m formed from limestone.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228600" y="3108325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AQRTUZ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4191000" y="3106271"/>
            <a:ext cx="495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3. I’m a common silicate – SiO</a:t>
            </a:r>
            <a:r>
              <a:rPr lang="en-US" altLang="en-US" sz="2800" baseline="-25000" dirty="0">
                <a:latin typeface="Times New Roman" pitchFamily="18" charset="0"/>
              </a:rPr>
              <a:t>2</a:t>
            </a:r>
            <a:r>
              <a:rPr lang="en-US" altLang="en-US" sz="2800" dirty="0">
                <a:latin typeface="Times New Roman" pitchFamily="18" charset="0"/>
              </a:rPr>
              <a:t>.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228600" y="424339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SEGNIS</a:t>
            </a: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4191000" y="4025900"/>
            <a:ext cx="495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4. I’m a foliated metamorphic rock made from granite.</a:t>
            </a: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228600" y="5664190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SGUMPY</a:t>
            </a: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4191000" y="5446693"/>
            <a:ext cx="495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5. I’m a chemical rock often found in cave formations.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2147887"/>
            <a:ext cx="2743200" cy="519113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</a:rPr>
              <a:t>MARBLE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1143000"/>
            <a:ext cx="2743200" cy="519113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</a:rPr>
              <a:t>RHYOLITE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0" y="3138488"/>
            <a:ext cx="2743200" cy="519112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</a:rPr>
              <a:t>QUARTZ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0" y="4191000"/>
            <a:ext cx="2743200" cy="519112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</a:rPr>
              <a:t>GNEISS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0" y="5653087"/>
            <a:ext cx="2743200" cy="519113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</a:rPr>
              <a:t>GYPSUM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5" grpId="0" animBg="1"/>
      <p:bldP spid="8199" grpId="0" animBg="1"/>
      <p:bldP spid="8201" grpId="0" animBg="1"/>
      <p:bldP spid="820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135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77</cp:revision>
  <dcterms:created xsi:type="dcterms:W3CDTF">2007-07-27T19:50:33Z</dcterms:created>
  <dcterms:modified xsi:type="dcterms:W3CDTF">2019-08-08T02:51:48Z</dcterms:modified>
</cp:coreProperties>
</file>