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FF33"/>
    <a:srgbClr val="FF0000"/>
    <a:srgbClr val="FFFF00"/>
    <a:srgbClr val="0099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D73EC-BADC-4804-A616-422538684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7A39-4DD3-40FE-B955-51FD16149B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B12E-6EF6-4EE1-A8A7-E2150887D8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73DC8-6102-44D8-A403-68DB7A5CB6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D7F7D-A1BC-43E6-AFE5-E2F69608B1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15631-A0F1-44E6-947B-64E382F4FB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3DCA2-501E-4BB6-9D2C-C522597C31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6CDE8-55C5-4AF3-955B-139C371B48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3E214-930E-48C3-8635-33620D85F0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9C538-F1A0-478F-AB1A-AB06A939E6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59BC9-F182-47D6-B836-47FEB35BC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2F02962-3877-4387-ADD8-3FF87A4C0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latin typeface="Times New Roman" pitchFamily="18" charset="0"/>
              </a:rPr>
              <a:t>Earth </a:t>
            </a:r>
            <a:r>
              <a:rPr lang="en-US" altLang="en-US" sz="3600" b="1">
                <a:latin typeface="Times New Roman" pitchFamily="18" charset="0"/>
              </a:rPr>
              <a:t>Science – Rocks 1</a:t>
            </a:r>
            <a:endParaRPr lang="en-US" altLang="en-US" sz="3600" b="1" dirty="0">
              <a:latin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2017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Can you unscramble the names of these rocks?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HLORYTIE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191000" y="1143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1. I’m granite’s cousin!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14536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BMRLAE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191000" y="214378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2. I’m formed from limestone.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108325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AQRTUZ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191000" y="3106271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3. I’m a common silicate – SiO</a:t>
            </a:r>
            <a:r>
              <a:rPr lang="en-US" altLang="en-US" sz="2800" baseline="-25000" dirty="0">
                <a:latin typeface="Times New Roman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24339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SEGNIS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191000" y="4025900"/>
            <a:ext cx="495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4. I’m a foliated metamorphic rock made from granite.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664190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SGUMPY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191000" y="5446693"/>
            <a:ext cx="495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5. I’m a chemical rock often found in cave formations.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HLORYTIE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191000" y="1143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1. I’m granite’s cousin!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28600" y="214536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BMRLAE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91000" y="214378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2. I’m formed from limestone.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228600" y="3108325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AQRTUZ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191000" y="3106271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3. I’m a common silicate – SiO</a:t>
            </a:r>
            <a:r>
              <a:rPr lang="en-US" altLang="en-US" sz="2800" baseline="-25000" dirty="0">
                <a:latin typeface="Times New Roman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28600" y="424339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SEGNIS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4191000" y="4025900"/>
            <a:ext cx="495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4. I’m a foliated metamorphic rock made from granite.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28600" y="5664190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SGUMPY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191000" y="5446693"/>
            <a:ext cx="495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5. I’m a chemical rock often found in cave formations.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147887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MARBLE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143000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RHYOLITE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3138488"/>
            <a:ext cx="2743200" cy="519112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QUARTZ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4191000"/>
            <a:ext cx="2743200" cy="519112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GNEISS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5653087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GYPSUM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5" grpId="0" animBg="1"/>
      <p:bldP spid="8199" grpId="0" animBg="1"/>
      <p:bldP spid="8201" grpId="0" animBg="1"/>
      <p:bldP spid="8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135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77</cp:revision>
  <dcterms:created xsi:type="dcterms:W3CDTF">2007-07-27T19:50:33Z</dcterms:created>
  <dcterms:modified xsi:type="dcterms:W3CDTF">2019-08-08T02:51:48Z</dcterms:modified>
</cp:coreProperties>
</file>