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  <a:srgbClr val="9900FF"/>
    <a:srgbClr val="FF0000"/>
    <a:srgbClr val="FFFF00"/>
    <a:srgbClr val="009900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9" autoAdjust="0"/>
    <p:restoredTop sz="94660"/>
  </p:normalViewPr>
  <p:slideViewPr>
    <p:cSldViewPr>
      <p:cViewPr varScale="1">
        <p:scale>
          <a:sx n="68" d="100"/>
          <a:sy n="68" d="100"/>
        </p:scale>
        <p:origin x="136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9D73EC-BADC-4804-A616-422538684A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F7A39-4DD3-40FE-B955-51FD16149B7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11B12E-6EF6-4EE1-A8A7-E2150887D8E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573DC8-6102-44D8-A403-68DB7A5CB61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4D7F7D-A1BC-43E6-AFE5-E2F69608B13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15631-A0F1-44E6-947B-64E382F4FB1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E3DCA2-501E-4BB6-9D2C-C522597C311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C6CDE8-55C5-4AF3-955B-139C371B48A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63E214-930E-48C3-8635-33620D85F08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89C538-F1A0-478F-AB1A-AB06A939E62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259BC9-F182-47D6-B836-47FEB35BCE1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52F02962-3877-4387-ADD8-3FF87A4C08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howmerockhounds.com/2015/07/01/sale-of-collection/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-sa/3.0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4229100" y="4569996"/>
            <a:ext cx="4495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3600" b="1" dirty="0">
                <a:latin typeface="Times New Roman" pitchFamily="18" charset="0"/>
              </a:rPr>
              <a:t>Earth Science – </a:t>
            </a:r>
            <a:br>
              <a:rPr lang="en-US" altLang="en-US" sz="3600" b="1" dirty="0">
                <a:latin typeface="Times New Roman" pitchFamily="18" charset="0"/>
              </a:rPr>
            </a:br>
            <a:r>
              <a:rPr lang="en-US" altLang="en-US" sz="3600" b="1" dirty="0">
                <a:latin typeface="Times New Roman" pitchFamily="18" charset="0"/>
              </a:rPr>
              <a:t>Rocks &amp; Minerals</a:t>
            </a: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4876800" y="6415379"/>
            <a:ext cx="403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altLang="en-US" sz="1200" i="1" dirty="0"/>
              <a:t>T. Tomm 2017 http://sciencespot.net/</a:t>
            </a:r>
          </a:p>
        </p:txBody>
      </p:sp>
      <p:sp>
        <p:nvSpPr>
          <p:cNvPr id="2054" name="WordArt 4"/>
          <p:cNvSpPr>
            <a:spLocks noChangeArrowheads="1" noChangeShapeType="1" noTextEdit="1"/>
          </p:cNvSpPr>
          <p:nvPr/>
        </p:nvSpPr>
        <p:spPr bwMode="auto">
          <a:xfrm>
            <a:off x="609600" y="273050"/>
            <a:ext cx="8115300" cy="3613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00FF"/>
                </a:solidFill>
                <a:latin typeface="Cooper Black"/>
              </a:rPr>
              <a:t>Science Scramble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1EF8619-0E12-489A-97A0-9DB8493D0E6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4068" y="3758783"/>
            <a:ext cx="5905500" cy="29051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55467B3-B1D5-4A1F-8F94-A9A32E3CA152}"/>
              </a:ext>
            </a:extLst>
          </p:cNvPr>
          <p:cNvSpPr txBox="1"/>
          <p:nvPr/>
        </p:nvSpPr>
        <p:spPr>
          <a:xfrm>
            <a:off x="228600" y="6567779"/>
            <a:ext cx="59055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hlinkClick r:id="rId3" tooltip="https://showmerockhounds.com/2015/07/01/sale-of-collection/"/>
              </a:rPr>
              <a:t>This Photo</a:t>
            </a:r>
            <a:r>
              <a:rPr lang="en-US" sz="900" dirty="0"/>
              <a:t> by Unknown Author is licensed under </a:t>
            </a:r>
            <a:r>
              <a:rPr lang="en-US" sz="900" dirty="0">
                <a:hlinkClick r:id="rId4" tooltip="https://creativecommons.org/licenses/by-nc-sa/3.0/"/>
              </a:rPr>
              <a:t>CC BY-SA-NC</a:t>
            </a:r>
            <a:endParaRPr lang="en-US" sz="9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523220"/>
          </a:xfrm>
          <a:prstGeom prst="rect">
            <a:avLst/>
          </a:prstGeom>
          <a:solidFill>
            <a:srgbClr val="9900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altLang="en-US" sz="2800" b="1" dirty="0">
                <a:solidFill>
                  <a:srgbClr val="99FF33"/>
                </a:solidFill>
                <a:latin typeface="Times New Roman" pitchFamily="18" charset="0"/>
              </a:rPr>
              <a:t>Can you unscramble the names of these minerals or rocks?</a:t>
            </a:r>
          </a:p>
        </p:txBody>
      </p:sp>
      <p:sp>
        <p:nvSpPr>
          <p:cNvPr id="3075" name="Text Box 7"/>
          <p:cNvSpPr txBox="1">
            <a:spLocks noChangeArrowheads="1"/>
          </p:cNvSpPr>
          <p:nvPr/>
        </p:nvSpPr>
        <p:spPr bwMode="auto">
          <a:xfrm>
            <a:off x="228600" y="1070342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TAGAE</a:t>
            </a:r>
          </a:p>
        </p:txBody>
      </p:sp>
      <p:sp>
        <p:nvSpPr>
          <p:cNvPr id="3076" name="Text Box 10"/>
          <p:cNvSpPr txBox="1">
            <a:spLocks noChangeArrowheads="1"/>
          </p:cNvSpPr>
          <p:nvPr/>
        </p:nvSpPr>
        <p:spPr bwMode="auto">
          <a:xfrm>
            <a:off x="3505200" y="914400"/>
            <a:ext cx="565404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</a:rPr>
              <a:t>1. I’m a type of quartz with different colors and really cool patterns.</a:t>
            </a: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228600" y="2224087"/>
            <a:ext cx="396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EBAMLR</a:t>
            </a: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3505200" y="2064603"/>
            <a:ext cx="565404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</a:rPr>
              <a:t>2. I’m made from limestone that has been changed by heat and pressure. </a:t>
            </a:r>
          </a:p>
        </p:txBody>
      </p:sp>
      <p:sp>
        <p:nvSpPr>
          <p:cNvPr id="3079" name="Text Box 16"/>
          <p:cNvSpPr txBox="1">
            <a:spLocks noChangeArrowheads="1"/>
          </p:cNvSpPr>
          <p:nvPr/>
        </p:nvSpPr>
        <p:spPr bwMode="auto">
          <a:xfrm>
            <a:off x="213360" y="3595688"/>
            <a:ext cx="3810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CETHR</a:t>
            </a:r>
          </a:p>
        </p:txBody>
      </p:sp>
      <p:sp>
        <p:nvSpPr>
          <p:cNvPr id="3080" name="Text Box 17"/>
          <p:cNvSpPr txBox="1">
            <a:spLocks noChangeArrowheads="1"/>
          </p:cNvSpPr>
          <p:nvPr/>
        </p:nvSpPr>
        <p:spPr bwMode="auto">
          <a:xfrm>
            <a:off x="3489960" y="3436203"/>
            <a:ext cx="565404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</a:rPr>
              <a:t>3. I’m used to make arrowheads &amp; am also called “flint” because I can make fire</a:t>
            </a:r>
          </a:p>
        </p:txBody>
      </p:sp>
      <p:sp>
        <p:nvSpPr>
          <p:cNvPr id="3081" name="Text Box 19"/>
          <p:cNvSpPr txBox="1">
            <a:spLocks noChangeArrowheads="1"/>
          </p:cNvSpPr>
          <p:nvPr/>
        </p:nvSpPr>
        <p:spPr bwMode="auto">
          <a:xfrm>
            <a:off x="213360" y="472440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NGITERA</a:t>
            </a:r>
          </a:p>
        </p:txBody>
      </p:sp>
      <p:sp>
        <p:nvSpPr>
          <p:cNvPr id="3082" name="Text Box 20"/>
          <p:cNvSpPr txBox="1">
            <a:spLocks noChangeArrowheads="1"/>
          </p:cNvSpPr>
          <p:nvPr/>
        </p:nvSpPr>
        <p:spPr bwMode="auto">
          <a:xfrm>
            <a:off x="3505200" y="4753124"/>
            <a:ext cx="56540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</a:rPr>
              <a:t>4. I’m the </a:t>
            </a:r>
            <a:r>
              <a:rPr lang="en-US" altLang="en-US" sz="2400" dirty="0" err="1">
                <a:latin typeface="Times New Roman" pitchFamily="18" charset="0"/>
              </a:rPr>
              <a:t>instrusive</a:t>
            </a:r>
            <a:r>
              <a:rPr lang="en-US" altLang="en-US" sz="2400" dirty="0">
                <a:latin typeface="Times New Roman" pitchFamily="18" charset="0"/>
              </a:rPr>
              <a:t> “cousin” to rhyolite.</a:t>
            </a:r>
          </a:p>
        </p:txBody>
      </p:sp>
      <p:sp>
        <p:nvSpPr>
          <p:cNvPr id="3083" name="Text Box 27"/>
          <p:cNvSpPr txBox="1">
            <a:spLocks noChangeArrowheads="1"/>
          </p:cNvSpPr>
          <p:nvPr/>
        </p:nvSpPr>
        <p:spPr bwMode="auto">
          <a:xfrm>
            <a:off x="228600" y="5647774"/>
            <a:ext cx="3657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RUFLOTIE</a:t>
            </a:r>
          </a:p>
        </p:txBody>
      </p:sp>
      <p:sp>
        <p:nvSpPr>
          <p:cNvPr id="3084" name="Text Box 28"/>
          <p:cNvSpPr txBox="1">
            <a:spLocks noChangeArrowheads="1"/>
          </p:cNvSpPr>
          <p:nvPr/>
        </p:nvSpPr>
        <p:spPr bwMode="auto">
          <a:xfrm>
            <a:off x="3505200" y="5676498"/>
            <a:ext cx="56540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</a:rPr>
              <a:t>5. I’m the Illinois state mineral.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 Box 7">
            <a:extLst>
              <a:ext uri="{FF2B5EF4-FFF2-40B4-BE49-F238E27FC236}">
                <a16:creationId xmlns:a16="http://schemas.microsoft.com/office/drawing/2014/main" id="{521E67C7-B6F5-41AB-B3D5-B3E9FD5A0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070342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TAGAE</a:t>
            </a:r>
          </a:p>
        </p:txBody>
      </p:sp>
      <p:sp>
        <p:nvSpPr>
          <p:cNvPr id="24" name="Text Box 10">
            <a:extLst>
              <a:ext uri="{FF2B5EF4-FFF2-40B4-BE49-F238E27FC236}">
                <a16:creationId xmlns:a16="http://schemas.microsoft.com/office/drawing/2014/main" id="{3E2C1726-997C-491A-AD78-7C49E41198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914400"/>
            <a:ext cx="565404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</a:rPr>
              <a:t>1. I’m a type of quartz with different colors and really cool patterns.</a:t>
            </a:r>
          </a:p>
        </p:txBody>
      </p:sp>
      <p:sp>
        <p:nvSpPr>
          <p:cNvPr id="25" name="Text Box 13">
            <a:extLst>
              <a:ext uri="{FF2B5EF4-FFF2-40B4-BE49-F238E27FC236}">
                <a16:creationId xmlns:a16="http://schemas.microsoft.com/office/drawing/2014/main" id="{542998D7-083D-4CDE-9E6C-E987C267D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300287"/>
            <a:ext cx="396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EBAMLR</a:t>
            </a:r>
          </a:p>
        </p:txBody>
      </p:sp>
      <p:sp>
        <p:nvSpPr>
          <p:cNvPr id="26" name="Text Box 14">
            <a:extLst>
              <a:ext uri="{FF2B5EF4-FFF2-40B4-BE49-F238E27FC236}">
                <a16:creationId xmlns:a16="http://schemas.microsoft.com/office/drawing/2014/main" id="{E78897F4-62F1-4C4E-AEEA-BD6FEB6806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2140803"/>
            <a:ext cx="565404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</a:rPr>
              <a:t>2. I’m made from limestone that has been changed by heat and pressure. </a:t>
            </a:r>
          </a:p>
        </p:txBody>
      </p:sp>
      <p:sp>
        <p:nvSpPr>
          <p:cNvPr id="27" name="Text Box 16">
            <a:extLst>
              <a:ext uri="{FF2B5EF4-FFF2-40B4-BE49-F238E27FC236}">
                <a16:creationId xmlns:a16="http://schemas.microsoft.com/office/drawing/2014/main" id="{28BCB2B9-1F9A-4645-BD0A-E79CCCC28D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" y="3595688"/>
            <a:ext cx="3810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CETHR</a:t>
            </a:r>
          </a:p>
        </p:txBody>
      </p:sp>
      <p:sp>
        <p:nvSpPr>
          <p:cNvPr id="28" name="Text Box 17">
            <a:extLst>
              <a:ext uri="{FF2B5EF4-FFF2-40B4-BE49-F238E27FC236}">
                <a16:creationId xmlns:a16="http://schemas.microsoft.com/office/drawing/2014/main" id="{A3377ADD-2FE2-4636-8D09-6EC8566DB9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9960" y="3436203"/>
            <a:ext cx="565404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</a:rPr>
              <a:t>3. I’m used to make arrowheads &amp; am also called “flint” because I can make fire</a:t>
            </a:r>
          </a:p>
        </p:txBody>
      </p:sp>
      <p:sp>
        <p:nvSpPr>
          <p:cNvPr id="29" name="Text Box 19">
            <a:extLst>
              <a:ext uri="{FF2B5EF4-FFF2-40B4-BE49-F238E27FC236}">
                <a16:creationId xmlns:a16="http://schemas.microsoft.com/office/drawing/2014/main" id="{E2C56382-26F4-437A-86B0-1E31BBE37C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" y="472440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NGITERA</a:t>
            </a:r>
          </a:p>
        </p:txBody>
      </p:sp>
      <p:sp>
        <p:nvSpPr>
          <p:cNvPr id="30" name="Text Box 20">
            <a:extLst>
              <a:ext uri="{FF2B5EF4-FFF2-40B4-BE49-F238E27FC236}">
                <a16:creationId xmlns:a16="http://schemas.microsoft.com/office/drawing/2014/main" id="{A6FC64DC-92D8-4B22-AB2C-0167094051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753124"/>
            <a:ext cx="56540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</a:rPr>
              <a:t>4. I’m the </a:t>
            </a:r>
            <a:r>
              <a:rPr lang="en-US" altLang="en-US" sz="2400" dirty="0" err="1">
                <a:latin typeface="Times New Roman" pitchFamily="18" charset="0"/>
              </a:rPr>
              <a:t>instrusive</a:t>
            </a:r>
            <a:r>
              <a:rPr lang="en-US" altLang="en-US" sz="2400" dirty="0">
                <a:latin typeface="Times New Roman" pitchFamily="18" charset="0"/>
              </a:rPr>
              <a:t> “cousin” to rhyolite.</a:t>
            </a:r>
          </a:p>
        </p:txBody>
      </p:sp>
      <p:sp>
        <p:nvSpPr>
          <p:cNvPr id="31" name="Text Box 27">
            <a:extLst>
              <a:ext uri="{FF2B5EF4-FFF2-40B4-BE49-F238E27FC236}">
                <a16:creationId xmlns:a16="http://schemas.microsoft.com/office/drawing/2014/main" id="{29E6C0A6-7870-4D3A-BF25-7A2B14F27E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647774"/>
            <a:ext cx="3657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RUFLOTIE</a:t>
            </a:r>
          </a:p>
        </p:txBody>
      </p:sp>
      <p:sp>
        <p:nvSpPr>
          <p:cNvPr id="32" name="Text Box 28">
            <a:extLst>
              <a:ext uri="{FF2B5EF4-FFF2-40B4-BE49-F238E27FC236}">
                <a16:creationId xmlns:a16="http://schemas.microsoft.com/office/drawing/2014/main" id="{9C875A73-CA51-4037-9329-6DDA83F84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5786735"/>
            <a:ext cx="56540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</a:rPr>
              <a:t>5. I’m the Illinois state mineral. </a:t>
            </a: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228600"/>
            <a:ext cx="9144000" cy="519113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altLang="en-US" sz="2800" b="1">
                <a:latin typeface="Times New Roman" pitchFamily="18" charset="0"/>
              </a:rPr>
              <a:t>The answers are …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0" y="2322059"/>
            <a:ext cx="3352800" cy="519113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MARBLE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0" y="1143000"/>
            <a:ext cx="3352800" cy="519113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AGATE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0" y="3577328"/>
            <a:ext cx="3352800" cy="519112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CHERT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0" y="4662488"/>
            <a:ext cx="3352800" cy="519112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GRANITE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0" y="5743575"/>
            <a:ext cx="3352800" cy="519113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</a:rPr>
              <a:t>FLUORITE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animBg="1"/>
      <p:bldP spid="8195" grpId="0" animBg="1"/>
      <p:bldP spid="8199" grpId="0" animBg="1"/>
      <p:bldP spid="8201" grpId="0" animBg="1"/>
      <p:bldP spid="8203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</TotalTime>
  <Words>191</Words>
  <Application>Microsoft Office PowerPoint</Application>
  <PresentationFormat>On-screen Show (4:3)</PresentationFormat>
  <Paragraphs>31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Cooper Black</vt:lpstr>
      <vt:lpstr>Times New Roman</vt:lpstr>
      <vt:lpstr>Default Design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Trimpe</dc:creator>
  <cp:lastModifiedBy>Tracy Tomm</cp:lastModifiedBy>
  <cp:revision>96</cp:revision>
  <dcterms:created xsi:type="dcterms:W3CDTF">2007-07-27T19:50:33Z</dcterms:created>
  <dcterms:modified xsi:type="dcterms:W3CDTF">2019-08-08T02:52:28Z</dcterms:modified>
</cp:coreProperties>
</file>