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310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0000"/>
    <a:srgbClr val="FFFF00"/>
    <a:srgbClr val="99FF33"/>
    <a:srgbClr val="009900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41" autoAdjust="0"/>
    <p:restoredTop sz="94660"/>
  </p:normalViewPr>
  <p:slideViewPr>
    <p:cSldViewPr>
      <p:cViewPr varScale="1">
        <p:scale>
          <a:sx n="68" d="100"/>
          <a:sy n="68" d="100"/>
        </p:scale>
        <p:origin x="129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68D55-8082-4D04-A2D0-F586CEBB0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AC09A-D372-41FE-91C2-05E9926102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DCAED-F8DC-423E-857C-2A59874DB0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3A576-9E09-464C-9E71-5A3D894EED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4FB3C-743B-4733-8D3B-BD816E62E7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B6C2C0-6E10-4A12-8C6F-5A2C886AA3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17FA2-98F8-4F66-A014-637DE7346A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5C7D9-4FF9-4FB6-BF54-F04CECE60F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2FEBD-3169-4408-8264-829CB4C313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36D00-A4F7-4701-9606-2053E66C76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F5719-68F0-4806-94BC-9181D2E076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369D12D-1458-4C3C-8967-451DC7776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GK1KkLjdQY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reativecommons.org/licenses/by-nc-nd/3.0/" TargetMode="External"/><Relationship Id="rId5" Type="http://schemas.openxmlformats.org/officeDocument/2006/relationships/hyperlink" Target="http://blesstheirheartsmom.blogspot.com/2010/08/keeping-cool-this-summer.html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EGK1KkLjdQY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3019425" y="4476143"/>
            <a:ext cx="55816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</a:rPr>
              <a:t>What are the different types of rocks?</a:t>
            </a: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5810250" y="6400800"/>
            <a:ext cx="320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Bef>
                <a:spcPct val="20000"/>
              </a:spcBef>
            </a:pPr>
            <a:r>
              <a:rPr lang="en-US" sz="1200" i="1" dirty="0"/>
              <a:t>T. Tomm 2019</a:t>
            </a:r>
          </a:p>
        </p:txBody>
      </p:sp>
      <p:pic>
        <p:nvPicPr>
          <p:cNvPr id="2052" name="Picture 7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WordArt 4"/>
          <p:cNvSpPr>
            <a:spLocks noChangeArrowheads="1" noChangeShapeType="1" noTextEdit="1"/>
          </p:cNvSpPr>
          <p:nvPr/>
        </p:nvSpPr>
        <p:spPr bwMode="auto">
          <a:xfrm>
            <a:off x="609600" y="609600"/>
            <a:ext cx="81534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Cooper Black"/>
              </a:rPr>
              <a:t>Rock Cycle</a:t>
            </a:r>
          </a:p>
        </p:txBody>
      </p:sp>
      <p:pic>
        <p:nvPicPr>
          <p:cNvPr id="7" name="Picture 2" descr="C:\Users\ttomm\AppData\Local\Microsoft\Windows\INetCache\IE\S4OLZASG\Movie_icon_2[1].png">
            <a:hlinkClick r:id="rId3"/>
            <a:extLst>
              <a:ext uri="{FF2B5EF4-FFF2-40B4-BE49-F238E27FC236}">
                <a16:creationId xmlns:a16="http://schemas.microsoft.com/office/drawing/2014/main" id="{302AD36A-B78E-42BB-B634-BF88CF17F1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74" y="3925165"/>
            <a:ext cx="2468826" cy="2092331"/>
          </a:xfrm>
          <a:prstGeom prst="rect">
            <a:avLst/>
          </a:prstGeom>
          <a:noFill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A1E884D-E614-459F-9042-4909A955BA8C}"/>
              </a:ext>
            </a:extLst>
          </p:cNvPr>
          <p:cNvSpPr txBox="1"/>
          <p:nvPr/>
        </p:nvSpPr>
        <p:spPr>
          <a:xfrm>
            <a:off x="37514" y="6474816"/>
            <a:ext cx="3772486" cy="230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5" tooltip="http://blesstheirheartsmom.blogspot.com/2010/08/keeping-cool-this-summer.html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6" tooltip="https://creativecommons.org/licenses/by-nc-nd/3.0/"/>
              </a:rPr>
              <a:t>CC BY-NC-ND</a:t>
            </a:r>
            <a:endParaRPr lang="en-US" sz="9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Text Box 28"/>
          <p:cNvSpPr txBox="1">
            <a:spLocks noChangeArrowheads="1"/>
          </p:cNvSpPr>
          <p:nvPr/>
        </p:nvSpPr>
        <p:spPr bwMode="auto">
          <a:xfrm>
            <a:off x="204567" y="1075073"/>
            <a:ext cx="8734865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Which type of rock forms from magma or lava?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Igneous	B. Sedimentary	C.  Metamorphic</a:t>
            </a:r>
          </a:p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Which type of rock forms beneath the surface from magma?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Intrusive	   B.  Extrusive		C.  Clastic</a:t>
            </a:r>
          </a:p>
          <a:p>
            <a:pPr marL="514350" indent="-514350">
              <a:spcBef>
                <a:spcPct val="50000"/>
              </a:spcBef>
              <a:buFontTx/>
              <a:buAutoNum type="arabicPeriod"/>
            </a:pPr>
            <a:r>
              <a:rPr lang="en-US" sz="2400" dirty="0">
                <a:latin typeface="Times New Roman" pitchFamily="18" charset="0"/>
              </a:rPr>
              <a:t>Which type of rock usually forms in water?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Igneous	B. Sedimentary	C.  Metamorphic</a:t>
            </a:r>
          </a:p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True or False? Metamorphic rocks can form from igneous, sedimentary, and other metamorphic rock.</a:t>
            </a:r>
          </a:p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Which type of rock forms from sandstone that is exposed to high temperatures and pressure?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Slate		B.  Marble		C.  Quartzite</a:t>
            </a:r>
          </a:p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True or False?  The rock cycle always starts with magma.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0" y="152400"/>
            <a:ext cx="9144000" cy="52322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</a:rPr>
              <a:t>Choose the BEST answer for each.</a:t>
            </a:r>
          </a:p>
        </p:txBody>
      </p:sp>
      <p:pic>
        <p:nvPicPr>
          <p:cNvPr id="6" name="Picture 2" descr="C:\Users\ttomm\AppData\Local\Microsoft\Windows\INetCache\IE\S4OLZASG\Movie_icon_2[1].png">
            <a:hlinkClick r:id="rId2"/>
            <a:extLst>
              <a:ext uri="{FF2B5EF4-FFF2-40B4-BE49-F238E27FC236}">
                <a16:creationId xmlns:a16="http://schemas.microsoft.com/office/drawing/2014/main" id="{46153125-1596-46B3-B71F-996B6E1B4F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4567" y="0"/>
            <a:ext cx="1050590" cy="890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28">
            <a:extLst>
              <a:ext uri="{FF2B5EF4-FFF2-40B4-BE49-F238E27FC236}">
                <a16:creationId xmlns:a16="http://schemas.microsoft.com/office/drawing/2014/main" id="{2779BBA7-702B-4B4E-90BE-A2460FD2BE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567" y="914400"/>
            <a:ext cx="8734865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Which type of rock forms from magma or lava?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Igneous	B. Sedimentary	C.  Metamorphic</a:t>
            </a:r>
          </a:p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Which type of rock forms beneath the surface from magma?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Intrusive	   B.  Extrusive		C.  Clastic</a:t>
            </a:r>
          </a:p>
          <a:p>
            <a:pPr marL="514350" indent="-514350">
              <a:spcBef>
                <a:spcPct val="50000"/>
              </a:spcBef>
              <a:buFontTx/>
              <a:buAutoNum type="arabicPeriod"/>
            </a:pPr>
            <a:r>
              <a:rPr lang="en-US" sz="2400" dirty="0">
                <a:latin typeface="Times New Roman" pitchFamily="18" charset="0"/>
              </a:rPr>
              <a:t>Which type of rock usually forms in water?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Igneous	B. Sedimentary	C.  Metamorphic</a:t>
            </a:r>
          </a:p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True or False? Metamorphic rocks can form from igneous, sedimentary, and other metamorphic rock.</a:t>
            </a:r>
          </a:p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Which type of rock forms from sandstone that is exposed to high temperatures and pressure?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Slate		   B.  Marble		C.  Quartzite</a:t>
            </a:r>
          </a:p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True or False?  The rock cycle always starts with magma.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0" y="152400"/>
            <a:ext cx="9144000" cy="52322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</a:rPr>
              <a:t>The answers are …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F95A66C-5CA2-4992-83E7-EF0608293049}"/>
              </a:ext>
            </a:extLst>
          </p:cNvPr>
          <p:cNvSpPr/>
          <p:nvPr/>
        </p:nvSpPr>
        <p:spPr>
          <a:xfrm>
            <a:off x="685800" y="1275472"/>
            <a:ext cx="1828800" cy="457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7CF7B7-0522-44C1-8370-73B914B850CD}"/>
              </a:ext>
            </a:extLst>
          </p:cNvPr>
          <p:cNvSpPr/>
          <p:nvPr/>
        </p:nvSpPr>
        <p:spPr>
          <a:xfrm>
            <a:off x="685800" y="2178152"/>
            <a:ext cx="2209800" cy="457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23040D-1039-4D04-A828-F0FDFB5538D1}"/>
              </a:ext>
            </a:extLst>
          </p:cNvPr>
          <p:cNvSpPr/>
          <p:nvPr/>
        </p:nvSpPr>
        <p:spPr>
          <a:xfrm>
            <a:off x="2913185" y="3117334"/>
            <a:ext cx="2209800" cy="457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BFFCE4-FF24-409D-BDFB-170DC7BFE15C}"/>
              </a:ext>
            </a:extLst>
          </p:cNvPr>
          <p:cNvSpPr/>
          <p:nvPr/>
        </p:nvSpPr>
        <p:spPr>
          <a:xfrm>
            <a:off x="703385" y="3638222"/>
            <a:ext cx="744415" cy="457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9254CE-D82E-45FE-894A-A11B1EE39809}"/>
              </a:ext>
            </a:extLst>
          </p:cNvPr>
          <p:cNvSpPr/>
          <p:nvPr/>
        </p:nvSpPr>
        <p:spPr>
          <a:xfrm>
            <a:off x="5681004" y="5300004"/>
            <a:ext cx="1828800" cy="457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B1174EB-DB78-498D-B8AF-98A4489A5CE0}"/>
              </a:ext>
            </a:extLst>
          </p:cNvPr>
          <p:cNvSpPr/>
          <p:nvPr/>
        </p:nvSpPr>
        <p:spPr>
          <a:xfrm>
            <a:off x="1698673" y="5859123"/>
            <a:ext cx="897987" cy="457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266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  <p:bldP spid="9" grpId="0" animBg="1"/>
      <p:bldP spid="12" grpId="0" animBg="1"/>
      <p:bldP spid="14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781</TotalTime>
  <Words>55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Cooper Black</vt:lpstr>
      <vt:lpstr>Times New Roman</vt:lpstr>
      <vt:lpstr>Default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 Tomm</cp:lastModifiedBy>
  <cp:revision>103</cp:revision>
  <dcterms:created xsi:type="dcterms:W3CDTF">2007-07-27T19:50:33Z</dcterms:created>
  <dcterms:modified xsi:type="dcterms:W3CDTF">2019-08-07T22:34:54Z</dcterms:modified>
</cp:coreProperties>
</file>