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1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4660"/>
  </p:normalViewPr>
  <p:slideViewPr>
    <p:cSldViewPr>
      <p:cViewPr varScale="1">
        <p:scale>
          <a:sx n="68" d="100"/>
          <a:sy n="68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GK1KkLjdQ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blesstheirheartsmom.blogspot.com/2010/08/keeping-cool-this-summer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GK1KkLjdQ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019425" y="4476143"/>
            <a:ext cx="55816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What are the different types of rocks?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5810250" y="64008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200" i="1" dirty="0"/>
              <a:t>T. Tomm 2019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ooper Black"/>
              </a:rPr>
              <a:t>Rock Cycle</a:t>
            </a:r>
          </a:p>
        </p:txBody>
      </p:sp>
      <p:pic>
        <p:nvPicPr>
          <p:cNvPr id="7" name="Picture 2" descr="C:\Users\ttomm\AppData\Local\Microsoft\Windows\INetCache\IE\S4OLZASG\Movie_icon_2[1].png">
            <a:hlinkClick r:id="rId3"/>
            <a:extLst>
              <a:ext uri="{FF2B5EF4-FFF2-40B4-BE49-F238E27FC236}">
                <a16:creationId xmlns:a16="http://schemas.microsoft.com/office/drawing/2014/main" id="{302AD36A-B78E-42BB-B634-BF88CF17F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74" y="3925165"/>
            <a:ext cx="2468826" cy="209233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1E884D-E614-459F-9042-4909A955BA8C}"/>
              </a:ext>
            </a:extLst>
          </p:cNvPr>
          <p:cNvSpPr txBox="1"/>
          <p:nvPr/>
        </p:nvSpPr>
        <p:spPr>
          <a:xfrm>
            <a:off x="37514" y="6474816"/>
            <a:ext cx="3772486" cy="23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://blesstheirheartsmom.blogspot.com/2010/08/keeping-cool-this-summer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nc-nd/3.0/"/>
              </a:rPr>
              <a:t>CC BY-NC-ND</a:t>
            </a:r>
            <a:endParaRPr lang="en-US" sz="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204567" y="1075073"/>
            <a:ext cx="873486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rock forms from magma or lava?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Igneous	B. Sedimentary	C.  Metamorphic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rock forms beneath the surface from magma?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Intrusive	   B.  Extrusive		C.  Clastic</a:t>
            </a:r>
          </a:p>
          <a:p>
            <a:pPr marL="514350" indent="-51435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rock usually forms in water?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Igneous	B. Sedimentary	C.  Metamorphic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True or False? Metamorphic rocks can form from igneous, sedimentary, and other metamorphic rock.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rock forms from sandstone that is exposed to high temperatures and pressure?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Slate		B.  Marble		C.  Quartzite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True or False?  The rock cycle always starts with magma.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Choose the BEST answer for each.</a:t>
            </a:r>
          </a:p>
        </p:txBody>
      </p:sp>
      <p:pic>
        <p:nvPicPr>
          <p:cNvPr id="6" name="Picture 2" descr="C:\Users\ttomm\AppData\Local\Microsoft\Windows\INetCache\IE\S4OLZASG\Movie_icon_2[1].png">
            <a:hlinkClick r:id="rId2"/>
            <a:extLst>
              <a:ext uri="{FF2B5EF4-FFF2-40B4-BE49-F238E27FC236}">
                <a16:creationId xmlns:a16="http://schemas.microsoft.com/office/drawing/2014/main" id="{46153125-1596-46B3-B71F-996B6E1B4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567" y="0"/>
            <a:ext cx="1050590" cy="89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8">
            <a:extLst>
              <a:ext uri="{FF2B5EF4-FFF2-40B4-BE49-F238E27FC236}">
                <a16:creationId xmlns:a16="http://schemas.microsoft.com/office/drawing/2014/main" id="{2779BBA7-702B-4B4E-90BE-A2460FD2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567" y="914400"/>
            <a:ext cx="873486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rock forms from magma or lava?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Igneous	B. Sedimentary	C.  Metamorphic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rock forms beneath the surface from magma?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Intrusive	   B.  Extrusive		C.  Clastic</a:t>
            </a:r>
          </a:p>
          <a:p>
            <a:pPr marL="514350" indent="-51435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rock usually forms in water?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Igneous	B. Sedimentary	C.  Metamorphic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True or False? Metamorphic rocks can form from igneous, sedimentary, and other metamorphic rock.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rock forms from sandstone that is exposed to high temperatures and pressure?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Slate		   B.  Marble		C.  Quartzite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True or False?  The rock cycle always starts with magma.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95A66C-5CA2-4992-83E7-EF0608293049}"/>
              </a:ext>
            </a:extLst>
          </p:cNvPr>
          <p:cNvSpPr/>
          <p:nvPr/>
        </p:nvSpPr>
        <p:spPr>
          <a:xfrm>
            <a:off x="685800" y="1275472"/>
            <a:ext cx="1828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7CF7B7-0522-44C1-8370-73B914B850CD}"/>
              </a:ext>
            </a:extLst>
          </p:cNvPr>
          <p:cNvSpPr/>
          <p:nvPr/>
        </p:nvSpPr>
        <p:spPr>
          <a:xfrm>
            <a:off x="685800" y="2178152"/>
            <a:ext cx="2209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23040D-1039-4D04-A828-F0FDFB5538D1}"/>
              </a:ext>
            </a:extLst>
          </p:cNvPr>
          <p:cNvSpPr/>
          <p:nvPr/>
        </p:nvSpPr>
        <p:spPr>
          <a:xfrm>
            <a:off x="2913185" y="3117334"/>
            <a:ext cx="2209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BFFCE4-FF24-409D-BDFB-170DC7BFE15C}"/>
              </a:ext>
            </a:extLst>
          </p:cNvPr>
          <p:cNvSpPr/>
          <p:nvPr/>
        </p:nvSpPr>
        <p:spPr>
          <a:xfrm>
            <a:off x="703385" y="3638222"/>
            <a:ext cx="744415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9254CE-D82E-45FE-894A-A11B1EE39809}"/>
              </a:ext>
            </a:extLst>
          </p:cNvPr>
          <p:cNvSpPr/>
          <p:nvPr/>
        </p:nvSpPr>
        <p:spPr>
          <a:xfrm>
            <a:off x="5681004" y="5300004"/>
            <a:ext cx="1828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1174EB-DB78-498D-B8AF-98A4489A5CE0}"/>
              </a:ext>
            </a:extLst>
          </p:cNvPr>
          <p:cNvSpPr/>
          <p:nvPr/>
        </p:nvSpPr>
        <p:spPr>
          <a:xfrm>
            <a:off x="1698673" y="5859123"/>
            <a:ext cx="897987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55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103</cp:revision>
  <dcterms:created xsi:type="dcterms:W3CDTF">2007-07-27T19:50:33Z</dcterms:created>
  <dcterms:modified xsi:type="dcterms:W3CDTF">2019-08-07T22:34:54Z</dcterms:modified>
</cp:coreProperties>
</file>