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1" r:id="rId2"/>
    <p:sldId id="318" r:id="rId3"/>
    <p:sldId id="31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9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4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3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6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9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6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9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4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3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14F74-1BB8-4D80-879B-F42C09601E6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0D9B-B117-41D3-8040-F61182FCF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6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nationalgeographic.com/science/earth/ring-of-fire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://ventana-almundo.blogspot.com/2015/01/asi-son-los-volcanes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nd/3.0/" TargetMode="External"/><Relationship Id="rId2" Type="http://schemas.openxmlformats.org/officeDocument/2006/relationships/hyperlink" Target="https://moviecriticblog.wordpress.com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www.nationalgeographic.com/science/earth/ring-of-fir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34458"/>
            <a:ext cx="9144000" cy="52322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National Geographic Volcanoes 101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838200"/>
            <a:ext cx="861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8F9F0E79-0A0D-4A58-A401-109173CC1B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011827" y="1542572"/>
            <a:ext cx="5356130" cy="35707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82C91D-90F8-4D39-8C5F-BA5A49EC7E5F}"/>
              </a:ext>
            </a:extLst>
          </p:cNvPr>
          <p:cNvSpPr txBox="1"/>
          <p:nvPr/>
        </p:nvSpPr>
        <p:spPr>
          <a:xfrm>
            <a:off x="2914650" y="6543212"/>
            <a:ext cx="6000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FF0000"/>
                </a:solidFill>
                <a:hlinkClick r:id="rId4" tooltip="http://ventana-almundo.blogspot.com/2015/01/asi-son-los-volcanes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900" dirty="0">
                <a:solidFill>
                  <a:srgbClr val="FF0000"/>
                </a:solidFill>
              </a:rPr>
              <a:t> by Unknown Author is licensed under </a:t>
            </a:r>
            <a:r>
              <a:rPr lang="en-US" sz="900" dirty="0">
                <a:solidFill>
                  <a:srgbClr val="FF0000"/>
                </a:solidFill>
                <a:hlinkClick r:id="rId5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50F86D5-EA86-49FD-A363-6F48946ED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5224448"/>
            <a:ext cx="7239000" cy="95410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Click the picture to watch the video and then answer the questions on the next slide.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A7B5593-C53F-4790-946F-5B650AEDE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132" y="65532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2019    http://sciencespot.net/</a:t>
            </a:r>
          </a:p>
        </p:txBody>
      </p:sp>
      <p:pic>
        <p:nvPicPr>
          <p:cNvPr id="10" name="Picture 7" descr="scistartlogo2">
            <a:extLst>
              <a:ext uri="{FF2B5EF4-FFF2-40B4-BE49-F238E27FC236}">
                <a16:creationId xmlns:a16="http://schemas.microsoft.com/office/drawing/2014/main" id="{BF398AB8-25E7-403C-867F-CD64F36EA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468" y="122445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5078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0CC789A6-DE4D-4AD7-BECD-B1025EDBF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5" y="335282"/>
            <a:ext cx="9144000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      Answer these questions after the video.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D874E9-8CEE-4F44-9786-B7D1DF4B8C63}"/>
              </a:ext>
            </a:extLst>
          </p:cNvPr>
          <p:cNvSpPr txBox="1"/>
          <p:nvPr/>
        </p:nvSpPr>
        <p:spPr>
          <a:xfrm>
            <a:off x="-24984" y="6627167"/>
            <a:ext cx="51435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2" tooltip="https://moviecriticblog.wordpress.com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3" tooltip="https://creativecommons.org/licenses/by-nc-nd/3.0/"/>
              </a:rPr>
              <a:t>CC BY-NC-ND</a:t>
            </a:r>
            <a:endParaRPr lang="en-US" sz="900" dirty="0"/>
          </a:p>
        </p:txBody>
      </p:sp>
      <p:sp>
        <p:nvSpPr>
          <p:cNvPr id="5" name="Text Box 28">
            <a:extLst>
              <a:ext uri="{FF2B5EF4-FFF2-40B4-BE49-F238E27FC236}">
                <a16:creationId xmlns:a16="http://schemas.microsoft.com/office/drawing/2014/main" id="{88506E33-E6FD-47B2-8B8A-044F2A624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569" y="1066802"/>
            <a:ext cx="873486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many eruptions occur each year?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50	     B.  75	   C.  90              D.  Over 100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many plates make up the Earth’s surface?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7	     B.  17             C.  27              D.  35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many active volcanoes are there? 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250           B.  500           C.  Over 1000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tectonic plate is surrounded by the Ring of Fire?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North American             B.  Asian           C. Pacific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percent of all volcanoes occur around the Ring of Fire?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50            B.  75               C.  90</a:t>
            </a:r>
          </a:p>
          <a:p>
            <a:pPr marL="514350" indent="-514350"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latin typeface="Times New Roman" pitchFamily="18" charset="0"/>
              </a:rPr>
              <a:t>What percent of all earthquakes occur around the Ring of Fire?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50            B.  75               C.  90</a:t>
            </a:r>
          </a:p>
        </p:txBody>
      </p:sp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BA57078F-AE56-431B-A50C-D6754D9DDE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tretch>
            <a:fillRect/>
          </a:stretch>
        </p:blipFill>
        <p:spPr>
          <a:xfrm>
            <a:off x="204569" y="0"/>
            <a:ext cx="1182605" cy="104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3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0CC789A6-DE4D-4AD7-BECD-B1025EDBF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609"/>
            <a:ext cx="9144000" cy="523220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5" name="Text Box 28">
            <a:extLst>
              <a:ext uri="{FF2B5EF4-FFF2-40B4-BE49-F238E27FC236}">
                <a16:creationId xmlns:a16="http://schemas.microsoft.com/office/drawing/2014/main" id="{88506E33-E6FD-47B2-8B8A-044F2A624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569" y="1066802"/>
            <a:ext cx="873486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many eruptions occur each year?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50	     B.  75	   C.  90              D.  Over 100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many plates make up the Earth’s surface?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7	     B.  17             C.  27              D.  35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many active volcanoes are there? 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250           B.  500           C.  Over 1000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tectonic plate is surrounded by the Ring of Fire?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North American             B.  Asian           C. Pacific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percent of all volcanoes occur around the Ring of Fire?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50            B.  75               C.  90</a:t>
            </a:r>
          </a:p>
          <a:p>
            <a:pPr marL="514350" indent="-514350"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latin typeface="Times New Roman" pitchFamily="18" charset="0"/>
              </a:rPr>
              <a:t>What percent of all earthquakes occur around the Ring of Fire?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50            B.  75               C.  90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A250DB-2155-42CE-A33D-55A7784F0AB7}"/>
              </a:ext>
            </a:extLst>
          </p:cNvPr>
          <p:cNvSpPr/>
          <p:nvPr/>
        </p:nvSpPr>
        <p:spPr>
          <a:xfrm>
            <a:off x="704227" y="1447800"/>
            <a:ext cx="1048375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A1D82D-3B1A-4034-8622-5F9DEABCB9D7}"/>
              </a:ext>
            </a:extLst>
          </p:cNvPr>
          <p:cNvSpPr/>
          <p:nvPr/>
        </p:nvSpPr>
        <p:spPr>
          <a:xfrm>
            <a:off x="2343152" y="2323477"/>
            <a:ext cx="1048375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D28177-525D-4195-AF99-A6759C532A66}"/>
              </a:ext>
            </a:extLst>
          </p:cNvPr>
          <p:cNvSpPr/>
          <p:nvPr/>
        </p:nvSpPr>
        <p:spPr>
          <a:xfrm>
            <a:off x="2362202" y="3266656"/>
            <a:ext cx="1232941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7A05D9-C31D-47E5-AF30-B5C949C9CCA7}"/>
              </a:ext>
            </a:extLst>
          </p:cNvPr>
          <p:cNvSpPr/>
          <p:nvPr/>
        </p:nvSpPr>
        <p:spPr>
          <a:xfrm>
            <a:off x="6019800" y="4191000"/>
            <a:ext cx="1447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5A4733-9E01-49B2-9D3F-65B2ACB7E3FD}"/>
              </a:ext>
            </a:extLst>
          </p:cNvPr>
          <p:cNvSpPr/>
          <p:nvPr/>
        </p:nvSpPr>
        <p:spPr>
          <a:xfrm>
            <a:off x="2362200" y="5105400"/>
            <a:ext cx="1066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E9F42-DBA9-4539-AB95-16F229B8FEBF}"/>
              </a:ext>
            </a:extLst>
          </p:cNvPr>
          <p:cNvSpPr/>
          <p:nvPr/>
        </p:nvSpPr>
        <p:spPr>
          <a:xfrm>
            <a:off x="4191000" y="6012275"/>
            <a:ext cx="1066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1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77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Tomm</dc:creator>
  <cp:lastModifiedBy>Tracy Tomm</cp:lastModifiedBy>
  <cp:revision>1</cp:revision>
  <dcterms:created xsi:type="dcterms:W3CDTF">2019-08-08T01:13:13Z</dcterms:created>
  <dcterms:modified xsi:type="dcterms:W3CDTF">2019-08-08T01:15:05Z</dcterms:modified>
</cp:coreProperties>
</file>