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5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E5C21-1F03-40B5-A157-E308821235FE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2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3FED0-A78D-4DC1-9855-02EEF5D6D9D2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2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A48BB8-5457-47C8-B892-63E6F9A41EE3}" type="slidenum">
              <a:rPr lang="en-US"/>
              <a:pPr/>
              <a:t>3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4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609600" y="1143000"/>
            <a:ext cx="8004969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Resource Challenge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 rot="-1204292">
            <a:off x="1066800" y="4876800"/>
            <a:ext cx="1027113" cy="1058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 rot="1566684">
            <a:off x="7162800" y="4835525"/>
            <a:ext cx="838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 rot="727982">
            <a:off x="4310063" y="5410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Cooper Black"/>
              </a:rPr>
              <a:t>?</a:t>
            </a:r>
          </a:p>
        </p:txBody>
      </p:sp>
      <p:sp>
        <p:nvSpPr>
          <p:cNvPr id="2055" name="WordArt 9"/>
          <p:cNvSpPr>
            <a:spLocks noChangeArrowheads="1" noChangeShapeType="1" noTextEdit="1"/>
          </p:cNvSpPr>
          <p:nvPr/>
        </p:nvSpPr>
        <p:spPr bwMode="auto">
          <a:xfrm rot="727982">
            <a:off x="531813" y="5791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6" name="WordArt 10"/>
          <p:cNvSpPr>
            <a:spLocks noChangeArrowheads="1" noChangeShapeType="1" noTextEdit="1"/>
          </p:cNvSpPr>
          <p:nvPr/>
        </p:nvSpPr>
        <p:spPr bwMode="auto">
          <a:xfrm rot="-1655777">
            <a:off x="8228013" y="56388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7" name="WordArt 11"/>
          <p:cNvSpPr>
            <a:spLocks noChangeArrowheads="1" noChangeShapeType="1" noTextEdit="1"/>
          </p:cNvSpPr>
          <p:nvPr/>
        </p:nvSpPr>
        <p:spPr bwMode="auto">
          <a:xfrm rot="420269">
            <a:off x="2895600" y="5643563"/>
            <a:ext cx="687388" cy="769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8" name="WordArt 12"/>
          <p:cNvSpPr>
            <a:spLocks noChangeArrowheads="1" noChangeShapeType="1" noTextEdit="1"/>
          </p:cNvSpPr>
          <p:nvPr/>
        </p:nvSpPr>
        <p:spPr bwMode="auto">
          <a:xfrm rot="-1189586">
            <a:off x="5562600" y="5607050"/>
            <a:ext cx="68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1752600" y="6545263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n-US" sz="1200" i="1" dirty="0"/>
              <a:t>C. </a:t>
            </a:r>
            <a:r>
              <a:rPr lang="en-US" altLang="en-US" sz="1200" i="1" dirty="0" err="1"/>
              <a:t>Bals</a:t>
            </a:r>
            <a:r>
              <a:rPr lang="en-US" altLang="en-US" sz="1200" i="1" dirty="0"/>
              <a:t> 2016</a:t>
            </a:r>
          </a:p>
        </p:txBody>
      </p:sp>
      <p:pic>
        <p:nvPicPr>
          <p:cNvPr id="2060" name="Picture 15" descr="scistart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6">
            <a:extLst>
              <a:ext uri="{FF2B5EF4-FFF2-40B4-BE49-F238E27FC236}">
                <a16:creationId xmlns:a16="http://schemas.microsoft.com/office/drawing/2014/main" id="{53C7583B-8FEF-44B7-905F-7EA9508C9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720" y="3770868"/>
            <a:ext cx="4232079" cy="58477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Useful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What resources were used to complete these tasks?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76200" y="762000"/>
            <a:ext cx="9067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as a water softener and as </a:t>
            </a:r>
            <a:br>
              <a:rPr lang="en-US" sz="3200" dirty="0">
                <a:latin typeface="Times New Roman" pitchFamily="18" charset="0"/>
              </a:rPr>
            </a:br>
            <a:r>
              <a:rPr lang="en-US" sz="3200" dirty="0">
                <a:latin typeface="Times New Roman" pitchFamily="18" charset="0"/>
              </a:rPr>
              <a:t>a de-</a:t>
            </a:r>
            <a:r>
              <a:rPr lang="en-US" sz="3200" dirty="0" err="1">
                <a:latin typeface="Times New Roman" pitchFamily="18" charset="0"/>
              </a:rPr>
              <a:t>icer</a:t>
            </a:r>
            <a:endParaRPr lang="en-US" sz="3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in dentistry, medicine, </a:t>
            </a:r>
            <a:br>
              <a:rPr lang="en-US" sz="3200" dirty="0">
                <a:latin typeface="Times New Roman" pitchFamily="18" charset="0"/>
              </a:rPr>
            </a:br>
            <a:r>
              <a:rPr lang="en-US" sz="3200" dirty="0">
                <a:latin typeface="Times New Roman" pitchFamily="18" charset="0"/>
              </a:rPr>
              <a:t>computers and art</a:t>
            </a:r>
          </a:p>
          <a:p>
            <a:pPr marL="342900" indent="-342900"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to make arrowheads </a:t>
            </a:r>
          </a:p>
          <a:p>
            <a:pPr marL="342900" indent="-342900"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to generate most of the electricity in the US</a:t>
            </a:r>
          </a:p>
          <a:p>
            <a:pPr marL="342900" indent="-342900"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in airplanes and emeralds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77000" y="838200"/>
            <a:ext cx="2438400" cy="255454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Flint/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</a:rPr>
              <a:t>Chert</a:t>
            </a:r>
            <a:endParaRPr lang="en-US" sz="32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Gold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Beryllium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Halite/Salt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Coal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0"/>
            <a:ext cx="8534400" cy="579438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-14514" y="487025"/>
            <a:ext cx="9144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Used as a water softener and as a </a:t>
            </a:r>
            <a:r>
              <a:rPr lang="en-US" sz="2800" dirty="0" err="1">
                <a:latin typeface="Times New Roman" pitchFamily="18" charset="0"/>
              </a:rPr>
              <a:t>de-icer</a:t>
            </a:r>
            <a:endParaRPr lang="en-US" sz="28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sz="2800" dirty="0">
              <a:latin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</a:rPr>
              <a:t>Used in dentistry, medicine, computers and art</a:t>
            </a: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to make arrowheads 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Generates most of the electricity in the US</a:t>
            </a:r>
            <a:endParaRPr lang="en-US" sz="32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3200" dirty="0">
                <a:latin typeface="Times New Roman" pitchFamily="18" charset="0"/>
              </a:rPr>
              <a:t>Used in airplanes and emeralds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sz="3200" dirty="0">
              <a:latin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110186" y="624681"/>
            <a:ext cx="1600200" cy="579438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Salt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217229" y="1841212"/>
            <a:ext cx="1600200" cy="58477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Gold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998029" y="3382793"/>
            <a:ext cx="2438400" cy="579437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Flint/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</a:rPr>
              <a:t>Chert</a:t>
            </a:r>
            <a:endParaRPr lang="en-US" sz="3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781800" y="4724400"/>
            <a:ext cx="1676400" cy="579437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Coal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998029" y="6172200"/>
            <a:ext cx="3120571" cy="579437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Beryllium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  <p:bldP spid="19464" grpId="0" animBg="1"/>
      <p:bldP spid="1946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89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8</cp:revision>
  <dcterms:created xsi:type="dcterms:W3CDTF">2016-01-11T15:02:24Z</dcterms:created>
  <dcterms:modified xsi:type="dcterms:W3CDTF">2019-08-08T02:48:19Z</dcterms:modified>
</cp:coreProperties>
</file>