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656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6-03-07T19:53:58.0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F260BD-618C-4EBA-A290-96B682B65CD0}" emma:medium="tactile" emma:mode="ink">
          <msink:context xmlns:msink="http://schemas.microsoft.com/ink/2010/main" type="writingRegion" rotatedBoundingBox="9850,4088 9865,4088 9865,4103 9850,4103"/>
        </emma:interpretation>
      </emma:emma>
    </inkml:annotationXML>
    <inkml:traceGroup>
      <inkml:annotationXML>
        <emma:emma xmlns:emma="http://www.w3.org/2003/04/emma" version="1.0">
          <emma:interpretation id="{FDB95A8A-DB54-41F9-8DB4-7F24D52CE727}" emma:medium="tactile" emma:mode="ink">
            <msink:context xmlns:msink="http://schemas.microsoft.com/ink/2010/main" type="paragraph" rotatedBoundingBox="9850,4088 9865,4088 9865,4103 9850,41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E49C9D-1A83-4921-AE94-5705D7AEB043}" emma:medium="tactile" emma:mode="ink">
              <msink:context xmlns:msink="http://schemas.microsoft.com/ink/2010/main" type="line" rotatedBoundingBox="9850,4088 9865,4088 9865,4103 9850,4103"/>
            </emma:interpretation>
          </emma:emma>
        </inkml:annotationXML>
        <inkml:traceGroup>
          <inkml:annotationXML>
            <emma:emma xmlns:emma="http://www.w3.org/2003/04/emma" version="1.0">
              <emma:interpretation id="{EF914AD5-AAFA-4F4D-BE6F-E678A86BF43E}" emma:medium="tactile" emma:mode="ink">
                <msink:context xmlns:msink="http://schemas.microsoft.com/ink/2010/main" type="inkWord" rotatedBoundingBox="9850,4088 9865,4088 9865,4103 9850,4103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B5A6-F2C6-4241-9455-F09890039D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4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4F0A3-5BC5-4E32-A5B0-292A08E93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4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79509-14C0-41AE-A775-DEEFF743BF1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67C1A-AC3E-4062-92D5-72E6676F999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1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D3405-7241-43AE-B9E7-7ED98E41E43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31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65840-3163-4B2A-BBB5-D94B134D36A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16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75BFA-E188-49EF-B83A-5F8F43FEFB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7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0CC80-1DD3-44E8-8F38-0F716AA793B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5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7637E-C8B9-491B-9AEB-307C29FDE23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9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363C-3301-452E-98FB-FD2F5AA8EA8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1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A4C16-E77F-4C15-B6C7-01343E73FFC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31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A4CC7E-9BD6-4796-A48D-507F898E0A36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5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324225" y="4090990"/>
            <a:ext cx="4495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</a:rPr>
              <a:t>Can you identify these metamorphic </a:t>
            </a:r>
            <a:r>
              <a:rPr lang="en-US" altLang="en-US" sz="3600" b="1">
                <a:latin typeface="Times New Roman" panose="02020603050405020304" pitchFamily="18" charset="0"/>
              </a:rPr>
              <a:t>rocks by their </a:t>
            </a:r>
            <a:r>
              <a:rPr lang="en-US" altLang="en-US" sz="3600" b="1" dirty="0">
                <a:latin typeface="Times New Roman" panose="02020603050405020304" pitchFamily="18" charset="0"/>
              </a:rPr>
              <a:t>pictures?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FontTx/>
              <a:buNone/>
            </a:pPr>
            <a:r>
              <a:rPr lang="en-US" altLang="en-US" sz="1200" i="1">
                <a:solidFill>
                  <a:srgbClr val="000000"/>
                </a:solidFill>
              </a:rPr>
              <a:t>C. Bals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52402"/>
            <a:ext cx="23812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4191000"/>
            <a:ext cx="19462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260545" y="808003"/>
            <a:ext cx="8750105" cy="292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Cooper Black" panose="0208090404030B020404" pitchFamily="18" charset="0"/>
              </a:rPr>
              <a:t>Picture Challenge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2022193" y="1471803"/>
              <a:ext cx="360" cy="3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10313" y="1459923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9349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610776" y="-14360"/>
            <a:ext cx="9540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#1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07154" y="-14360"/>
            <a:ext cx="9540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#2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05614" y="-14359"/>
            <a:ext cx="9540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#3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1133733" y="3500439"/>
            <a:ext cx="95408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#4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403773" y="3794144"/>
            <a:ext cx="9540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#5</a:t>
            </a:r>
          </a:p>
        </p:txBody>
      </p:sp>
      <p:sp>
        <p:nvSpPr>
          <p:cNvPr id="3079" name="TextBox 10"/>
          <p:cNvSpPr txBox="1">
            <a:spLocks noChangeArrowheads="1"/>
          </p:cNvSpPr>
          <p:nvPr/>
        </p:nvSpPr>
        <p:spPr bwMode="auto">
          <a:xfrm>
            <a:off x="-1524000" y="2895602"/>
            <a:ext cx="11842595" cy="7694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400" dirty="0"/>
              <a:t>Quartzite    Gneiss   Schist     Slate    Marble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2" y="3656014"/>
            <a:ext cx="2401489" cy="32019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397" y="-61685"/>
            <a:ext cx="2165743" cy="28876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552" y="16446"/>
            <a:ext cx="2122287" cy="28297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657" y="3631710"/>
            <a:ext cx="2419719" cy="32262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780" y="16447"/>
            <a:ext cx="2086865" cy="278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26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"/>
            <a:ext cx="8915400" cy="5191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latin typeface="Times New Roman" panose="02020603050405020304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-1476968" y="571463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SCHIST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23215" y="802987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MARBLE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-1638300" y="3106739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QUARTZITE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64677" y="2881430"/>
            <a:ext cx="365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GNEISS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912573" y="4886869"/>
            <a:ext cx="365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SLATE</a:t>
            </a:r>
          </a:p>
        </p:txBody>
      </p:sp>
      <p:sp>
        <p:nvSpPr>
          <p:cNvPr id="4104" name="Text Box 23"/>
          <p:cNvSpPr txBox="1">
            <a:spLocks noChangeArrowheads="1"/>
          </p:cNvSpPr>
          <p:nvPr/>
        </p:nvSpPr>
        <p:spPr bwMode="auto">
          <a:xfrm>
            <a:off x="129449" y="562799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6365875" y="110648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2.</a:t>
            </a:r>
          </a:p>
        </p:txBody>
      </p:sp>
      <p:sp>
        <p:nvSpPr>
          <p:cNvPr id="4106" name="Text Box 25"/>
          <p:cNvSpPr txBox="1">
            <a:spLocks noChangeArrowheads="1"/>
          </p:cNvSpPr>
          <p:nvPr/>
        </p:nvSpPr>
        <p:spPr bwMode="auto">
          <a:xfrm>
            <a:off x="767251" y="3084632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3. </a:t>
            </a:r>
          </a:p>
        </p:txBody>
      </p:sp>
      <p:sp>
        <p:nvSpPr>
          <p:cNvPr id="4107" name="Text Box 26"/>
          <p:cNvSpPr txBox="1">
            <a:spLocks noChangeArrowheads="1"/>
          </p:cNvSpPr>
          <p:nvPr/>
        </p:nvSpPr>
        <p:spPr bwMode="auto">
          <a:xfrm>
            <a:off x="6553200" y="2895602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4108" name="Text Box 27"/>
          <p:cNvSpPr txBox="1">
            <a:spLocks noChangeArrowheads="1"/>
          </p:cNvSpPr>
          <p:nvPr/>
        </p:nvSpPr>
        <p:spPr bwMode="auto">
          <a:xfrm>
            <a:off x="3417338" y="4886870"/>
            <a:ext cx="45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116" y="3051682"/>
            <a:ext cx="1887675" cy="21149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36" y="541221"/>
            <a:ext cx="1646667" cy="21955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6968" y="3775695"/>
            <a:ext cx="1606417" cy="21418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539" y="4125915"/>
            <a:ext cx="1864301" cy="24857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321" y="534238"/>
            <a:ext cx="1522908" cy="203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6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3" grpId="0" autoUpdateAnimBg="0"/>
      <p:bldP spid="7175" grpId="0" autoUpdateAnimBg="0"/>
      <p:bldP spid="7177" grpId="0" autoUpdateAnimBg="0"/>
      <p:bldP spid="7179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50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cbals</dc:creator>
  <cp:lastModifiedBy>Tracy Tomm</cp:lastModifiedBy>
  <cp:revision>5</cp:revision>
  <dcterms:created xsi:type="dcterms:W3CDTF">2016-03-07T20:03:37Z</dcterms:created>
  <dcterms:modified xsi:type="dcterms:W3CDTF">2019-08-08T02:47:32Z</dcterms:modified>
</cp:coreProperties>
</file>