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Inside Planet Earth Review 3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17011" y="2322492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RMSA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7011" y="3517434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LPEOS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17011" y="45862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NIENR ROCE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17011" y="58054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RPEUSRES</a:t>
            </a:r>
          </a:p>
        </p:txBody>
      </p:sp>
      <p:sp>
        <p:nvSpPr>
          <p:cNvPr id="4105" name="Text Box 29"/>
          <p:cNvSpPr txBox="1">
            <a:spLocks noChangeArrowheads="1"/>
          </p:cNvSpPr>
          <p:nvPr/>
        </p:nvSpPr>
        <p:spPr bwMode="auto">
          <a:xfrm>
            <a:off x="4191000" y="229618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This planet used to have water on its surface.</a:t>
            </a:r>
          </a:p>
        </p:txBody>
      </p: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4191000" y="351538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North or South</a:t>
            </a: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4191000" y="43798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Growing at a rate of 1 mm per year.</a:t>
            </a: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4191000" y="56752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This keeps the inner core solid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Unscramble the letter </a:t>
            </a:r>
            <a:r>
              <a:rPr lang="en-US" sz="2800" b="1">
                <a:latin typeface="Times New Roman" pitchFamily="18" charset="0"/>
              </a:rPr>
              <a:t>to identify each term.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17011" y="12192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MGCETAIN ILEDF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67200" y="106680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Created by moving metals in the liquid outer core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5">
            <a:extLst>
              <a:ext uri="{FF2B5EF4-FFF2-40B4-BE49-F238E27FC236}">
                <a16:creationId xmlns:a16="http://schemas.microsoft.com/office/drawing/2014/main" id="{DDE5A488-A8C3-4912-863C-4CDAB2C42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" y="2528887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RMSA</a:t>
            </a: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C2EFEE8C-E916-4C13-8F18-6C536B66D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" y="3517434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LPEOS</a:t>
            </a: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D1F5D7C2-1766-4BD2-8EA4-59D8161E7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" y="45862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NIENR ROCE</a:t>
            </a: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7BB7BD2B-EC47-42E3-9B97-AD4F4CD1B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" y="58054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RPEUSRES</a:t>
            </a:r>
          </a:p>
        </p:txBody>
      </p:sp>
      <p:sp>
        <p:nvSpPr>
          <p:cNvPr id="27" name="Text Box 29">
            <a:extLst>
              <a:ext uri="{FF2B5EF4-FFF2-40B4-BE49-F238E27FC236}">
                <a16:creationId xmlns:a16="http://schemas.microsoft.com/office/drawing/2014/main" id="{3FADE8EE-942A-4DCD-AA56-459395094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9618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This planet used to have water on its surface.</a:t>
            </a:r>
          </a:p>
        </p:txBody>
      </p:sp>
      <p:sp>
        <p:nvSpPr>
          <p:cNvPr id="28" name="Text Box 30">
            <a:extLst>
              <a:ext uri="{FF2B5EF4-FFF2-40B4-BE49-F238E27FC236}">
                <a16:creationId xmlns:a16="http://schemas.microsoft.com/office/drawing/2014/main" id="{CAC32F34-4BC7-4EC0-BEE2-19DDB783B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1538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North or South</a:t>
            </a:r>
          </a:p>
        </p:txBody>
      </p:sp>
      <p:sp>
        <p:nvSpPr>
          <p:cNvPr id="29" name="Text Box 31">
            <a:extLst>
              <a:ext uri="{FF2B5EF4-FFF2-40B4-BE49-F238E27FC236}">
                <a16:creationId xmlns:a16="http://schemas.microsoft.com/office/drawing/2014/main" id="{07C434DF-8478-402C-A2EE-035DE152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3798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Growing at a rate of 1 mm per year.</a:t>
            </a:r>
          </a:p>
        </p:txBody>
      </p:sp>
      <p:sp>
        <p:nvSpPr>
          <p:cNvPr id="30" name="Text Box 32">
            <a:extLst>
              <a:ext uri="{FF2B5EF4-FFF2-40B4-BE49-F238E27FC236}">
                <a16:creationId xmlns:a16="http://schemas.microsoft.com/office/drawing/2014/main" id="{795B480E-8AB3-464B-82ED-052AAA55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6752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This keeps the inner core solid</a:t>
            </a: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31ABDBD5-0AA1-40C4-98D2-C318F5E84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" y="130558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MGCETAIN ILEDF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A4BD48B3-D4D2-4C02-ACBA-5D20ECF3A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06680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Created by moving metals in the liquid outer core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228600"/>
            <a:ext cx="8915400" cy="5191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598" y="1229380"/>
            <a:ext cx="356616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MAGNETIC FIELD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492395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MARS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519488"/>
            <a:ext cx="356616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POLES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495800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INNER CORE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140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90</cp:revision>
  <dcterms:created xsi:type="dcterms:W3CDTF">2007-07-27T19:50:33Z</dcterms:created>
  <dcterms:modified xsi:type="dcterms:W3CDTF">2019-08-07T22:34:19Z</dcterms:modified>
</cp:coreProperties>
</file>