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Inside Planet Earth Review 2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17011" y="2322492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LGDRYAFON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17011" y="3311500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ARBAECTI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17011" y="444499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RINO DOIXE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17011" y="566100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STMEOER</a:t>
            </a:r>
          </a:p>
        </p:txBody>
      </p:sp>
      <p:sp>
        <p:nvSpPr>
          <p:cNvPr id="4105" name="Text Box 29"/>
          <p:cNvSpPr txBox="1">
            <a:spLocks noChangeArrowheads="1"/>
          </p:cNvSpPr>
          <p:nvPr/>
        </p:nvSpPr>
        <p:spPr bwMode="auto">
          <a:xfrm>
            <a:off x="4191000" y="229618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Used to be the size of sea gulls.</a:t>
            </a:r>
          </a:p>
        </p:txBody>
      </p:sp>
      <p:sp>
        <p:nvSpPr>
          <p:cNvPr id="4106" name="Text Box 30"/>
          <p:cNvSpPr txBox="1">
            <a:spLocks noChangeArrowheads="1"/>
          </p:cNvSpPr>
          <p:nvPr/>
        </p:nvSpPr>
        <p:spPr bwMode="auto">
          <a:xfrm>
            <a:off x="4191000" y="3309446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First organisms on Earth</a:t>
            </a:r>
          </a:p>
        </p:txBody>
      </p:sp>
      <p:sp>
        <p:nvSpPr>
          <p:cNvPr id="4107" name="Text Box 31"/>
          <p:cNvSpPr txBox="1">
            <a:spLocks noChangeArrowheads="1"/>
          </p:cNvSpPr>
          <p:nvPr/>
        </p:nvSpPr>
        <p:spPr bwMode="auto">
          <a:xfrm>
            <a:off x="4191000" y="43798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Oceans turned from green to blue with this.</a:t>
            </a:r>
          </a:p>
        </p:txBody>
      </p:sp>
      <p:sp>
        <p:nvSpPr>
          <p:cNvPr id="4108" name="Text Box 32"/>
          <p:cNvSpPr txBox="1">
            <a:spLocks noChangeArrowheads="1"/>
          </p:cNvSpPr>
          <p:nvPr/>
        </p:nvSpPr>
        <p:spPr bwMode="auto">
          <a:xfrm>
            <a:off x="4191000" y="56752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The core helps protect Earth from these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Unscramble the letter </a:t>
            </a:r>
            <a:r>
              <a:rPr lang="en-US" sz="2800" b="1">
                <a:latin typeface="Times New Roman" pitchFamily="18" charset="0"/>
              </a:rPr>
              <a:t>to identify each term.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17011" y="12192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MIBIEKRLET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67200" y="1066800"/>
            <a:ext cx="487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Igneous rock that may contain diamonds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04800" y="1151994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MIBIEKRLET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42900" y="2322492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LGDRYAFON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42900" y="3311500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ARBAECTI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42900" y="444499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RINO DOIXE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42900" y="566100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STMEOER</a:t>
            </a: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4191000" y="1148537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Igneous rock that may contain diamonds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4191000" y="229618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Used to be the size of sea gulls.</a:t>
            </a: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4191000" y="3309446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First organisms on Earth</a:t>
            </a: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4191000" y="43798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Oceans turned from green to blue with this.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191000" y="5675293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The core helps protect Earth from these 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228600"/>
            <a:ext cx="8915400" cy="5191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320040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KIMBERLITE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DRAGONFLY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352800"/>
            <a:ext cx="320040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BACTERIA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4958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IRON OXIDE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METEORS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131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88</cp:revision>
  <dcterms:created xsi:type="dcterms:W3CDTF">2007-07-27T19:50:33Z</dcterms:created>
  <dcterms:modified xsi:type="dcterms:W3CDTF">2019-08-07T22:33:33Z</dcterms:modified>
</cp:coreProperties>
</file>