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FF"/>
    <a:srgbClr val="FF0000"/>
    <a:srgbClr val="FFFF00"/>
    <a:srgbClr val="99FF33"/>
    <a:srgbClr val="009900"/>
    <a:srgbClr val="99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70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168D55-8082-4D04-A2D0-F586CEBB02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6AC09A-D372-41FE-91C2-05E9926102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FDCAED-F8DC-423E-857C-2A59874DB0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53A576-9E09-464C-9E71-5A3D894EED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64FB3C-743B-4733-8D3B-BD816E62E7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B6C2C0-6E10-4A12-8C6F-5A2C886AA3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917FA2-98F8-4F66-A014-637DE7346A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B5C7D9-4FF9-4FB6-BF54-F04CECE60F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32FEBD-3169-4408-8264-829CB4C313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A36D00-A4F7-4701-9606-2053E66C76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EF5719-68F0-4806-94BC-9181D2E076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B369D12D-1458-4C3C-8967-451DC77761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2D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5"/>
          <p:cNvSpPr txBox="1">
            <a:spLocks noChangeArrowheads="1"/>
          </p:cNvSpPr>
          <p:nvPr/>
        </p:nvSpPr>
        <p:spPr bwMode="auto">
          <a:xfrm>
            <a:off x="3429000" y="4267200"/>
            <a:ext cx="44958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600" b="1" dirty="0">
                <a:latin typeface="Times New Roman" pitchFamily="18" charset="0"/>
              </a:rPr>
              <a:t>Inside Planet Earth Review 1</a:t>
            </a:r>
          </a:p>
        </p:txBody>
      </p:sp>
      <p:sp>
        <p:nvSpPr>
          <p:cNvPr id="2051" name="Rectangle 6"/>
          <p:cNvSpPr>
            <a:spLocks noChangeArrowheads="1"/>
          </p:cNvSpPr>
          <p:nvPr/>
        </p:nvSpPr>
        <p:spPr bwMode="auto">
          <a:xfrm>
            <a:off x="1447800" y="6400800"/>
            <a:ext cx="6400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</a:pPr>
            <a:r>
              <a:rPr lang="en-US" sz="1200" i="1" dirty="0"/>
              <a:t>T. Tomm 2016</a:t>
            </a:r>
          </a:p>
        </p:txBody>
      </p:sp>
      <p:pic>
        <p:nvPicPr>
          <p:cNvPr id="2052" name="Picture 7" descr="scistartlogo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29400" y="152400"/>
            <a:ext cx="238125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8" descr="j023397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4191000"/>
            <a:ext cx="1946275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WordArt 4"/>
          <p:cNvSpPr>
            <a:spLocks noChangeArrowheads="1" noChangeShapeType="1" noTextEdit="1"/>
          </p:cNvSpPr>
          <p:nvPr/>
        </p:nvSpPr>
        <p:spPr bwMode="auto">
          <a:xfrm>
            <a:off x="609600" y="609600"/>
            <a:ext cx="8153400" cy="3352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dirty="0">
                <a:ln w="381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70C0"/>
                </a:solidFill>
                <a:latin typeface="Cooper Black"/>
              </a:rPr>
              <a:t>Science Scramble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ChangeArrowheads="1"/>
          </p:cNvSpPr>
          <p:nvPr/>
        </p:nvSpPr>
        <p:spPr bwMode="auto">
          <a:xfrm>
            <a:off x="76200" y="363865"/>
            <a:ext cx="8915400" cy="523220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2800" b="1" dirty="0">
                <a:latin typeface="Times New Roman" pitchFamily="18" charset="0"/>
              </a:rPr>
              <a:t>Can you unscramble all the words below?</a:t>
            </a:r>
          </a:p>
        </p:txBody>
      </p:sp>
      <p:sp>
        <p:nvSpPr>
          <p:cNvPr id="3075" name="Text Box 7"/>
          <p:cNvSpPr txBox="1">
            <a:spLocks noChangeArrowheads="1"/>
          </p:cNvSpPr>
          <p:nvPr/>
        </p:nvSpPr>
        <p:spPr bwMode="auto">
          <a:xfrm>
            <a:off x="186531" y="1447800"/>
            <a:ext cx="3962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CIAFICP</a:t>
            </a:r>
          </a:p>
        </p:txBody>
      </p:sp>
      <p:sp>
        <p:nvSpPr>
          <p:cNvPr id="3076" name="Text Box 10"/>
          <p:cNvSpPr txBox="1">
            <a:spLocks noChangeArrowheads="1"/>
          </p:cNvSpPr>
          <p:nvPr/>
        </p:nvSpPr>
        <p:spPr bwMode="auto">
          <a:xfrm>
            <a:off x="4419600" y="1447800"/>
            <a:ext cx="4572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1. The Ring of Fire surrounds this plate </a:t>
            </a:r>
          </a:p>
        </p:txBody>
      </p:sp>
      <p:sp>
        <p:nvSpPr>
          <p:cNvPr id="3077" name="Text Box 13"/>
          <p:cNvSpPr txBox="1">
            <a:spLocks noChangeArrowheads="1"/>
          </p:cNvSpPr>
          <p:nvPr/>
        </p:nvSpPr>
        <p:spPr bwMode="auto">
          <a:xfrm>
            <a:off x="186531" y="2819400"/>
            <a:ext cx="38782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</a:rPr>
              <a:t>TARMHOSEPE</a:t>
            </a:r>
          </a:p>
        </p:txBody>
      </p:sp>
      <p:sp>
        <p:nvSpPr>
          <p:cNvPr id="3078" name="Text Box 14"/>
          <p:cNvSpPr txBox="1">
            <a:spLocks noChangeArrowheads="1"/>
          </p:cNvSpPr>
          <p:nvPr/>
        </p:nvSpPr>
        <p:spPr bwMode="auto">
          <a:xfrm>
            <a:off x="4419600" y="2819400"/>
            <a:ext cx="4572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2. No gravity = No ???</a:t>
            </a:r>
          </a:p>
        </p:txBody>
      </p:sp>
      <p:sp>
        <p:nvSpPr>
          <p:cNvPr id="3079" name="Text Box 16"/>
          <p:cNvSpPr txBox="1">
            <a:spLocks noChangeArrowheads="1"/>
          </p:cNvSpPr>
          <p:nvPr/>
        </p:nvSpPr>
        <p:spPr bwMode="auto">
          <a:xfrm>
            <a:off x="186531" y="3722697"/>
            <a:ext cx="36258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</a:rPr>
              <a:t>TOHTPSO</a:t>
            </a:r>
          </a:p>
        </p:txBody>
      </p:sp>
      <p:sp>
        <p:nvSpPr>
          <p:cNvPr id="3080" name="Text Box 17"/>
          <p:cNvSpPr txBox="1">
            <a:spLocks noChangeArrowheads="1"/>
          </p:cNvSpPr>
          <p:nvPr/>
        </p:nvSpPr>
        <p:spPr bwMode="auto">
          <a:xfrm>
            <a:off x="4419600" y="3722697"/>
            <a:ext cx="4572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3. Think Hawaii</a:t>
            </a:r>
          </a:p>
        </p:txBody>
      </p:sp>
      <p:sp>
        <p:nvSpPr>
          <p:cNvPr id="3081" name="Text Box 19"/>
          <p:cNvSpPr txBox="1">
            <a:spLocks noChangeArrowheads="1"/>
          </p:cNvSpPr>
          <p:nvPr/>
        </p:nvSpPr>
        <p:spPr bwMode="auto">
          <a:xfrm>
            <a:off x="186531" y="4572000"/>
            <a:ext cx="40465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</a:rPr>
              <a:t>CVONTOEICN</a:t>
            </a:r>
          </a:p>
        </p:txBody>
      </p:sp>
      <p:sp>
        <p:nvSpPr>
          <p:cNvPr id="3082" name="Text Box 20"/>
          <p:cNvSpPr txBox="1">
            <a:spLocks noChangeArrowheads="1"/>
          </p:cNvSpPr>
          <p:nvPr/>
        </p:nvSpPr>
        <p:spPr bwMode="auto">
          <a:xfrm>
            <a:off x="4419600" y="4572000"/>
            <a:ext cx="4572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4. Warm rises, cool sinks</a:t>
            </a:r>
          </a:p>
        </p:txBody>
      </p:sp>
      <p:sp>
        <p:nvSpPr>
          <p:cNvPr id="3083" name="Text Box 27"/>
          <p:cNvSpPr txBox="1">
            <a:spLocks noChangeArrowheads="1"/>
          </p:cNvSpPr>
          <p:nvPr/>
        </p:nvSpPr>
        <p:spPr bwMode="auto">
          <a:xfrm>
            <a:off x="186531" y="5562600"/>
            <a:ext cx="40465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</a:rPr>
              <a:t>IMGATNEC   DFLEI</a:t>
            </a:r>
          </a:p>
        </p:txBody>
      </p:sp>
      <p:sp>
        <p:nvSpPr>
          <p:cNvPr id="3084" name="Text Box 28"/>
          <p:cNvSpPr txBox="1">
            <a:spLocks noChangeArrowheads="1"/>
          </p:cNvSpPr>
          <p:nvPr/>
        </p:nvSpPr>
        <p:spPr bwMode="auto">
          <a:xfrm>
            <a:off x="4419600" y="5562600"/>
            <a:ext cx="4572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5. North or South pole?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76200" y="593725"/>
            <a:ext cx="8915400" cy="519113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n-US" sz="2800" b="1" dirty="0">
                <a:latin typeface="Times New Roman" pitchFamily="18" charset="0"/>
              </a:rPr>
              <a:t>The answers are …</a:t>
            </a:r>
          </a:p>
        </p:txBody>
      </p:sp>
      <p:sp>
        <p:nvSpPr>
          <p:cNvPr id="23" name="Text Box 7"/>
          <p:cNvSpPr txBox="1">
            <a:spLocks noChangeArrowheads="1"/>
          </p:cNvSpPr>
          <p:nvPr/>
        </p:nvSpPr>
        <p:spPr bwMode="auto">
          <a:xfrm>
            <a:off x="186531" y="1598740"/>
            <a:ext cx="39624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CIAFICP</a:t>
            </a:r>
          </a:p>
        </p:txBody>
      </p:sp>
      <p:sp>
        <p:nvSpPr>
          <p:cNvPr id="24" name="Text Box 10"/>
          <p:cNvSpPr txBox="1">
            <a:spLocks noChangeArrowheads="1"/>
          </p:cNvSpPr>
          <p:nvPr/>
        </p:nvSpPr>
        <p:spPr bwMode="auto">
          <a:xfrm>
            <a:off x="4770120" y="1598740"/>
            <a:ext cx="384048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1. The Ring of Fire surrounds this plate </a:t>
            </a:r>
          </a:p>
        </p:txBody>
      </p:sp>
      <p:sp>
        <p:nvSpPr>
          <p:cNvPr id="25" name="Text Box 13"/>
          <p:cNvSpPr txBox="1">
            <a:spLocks noChangeArrowheads="1"/>
          </p:cNvSpPr>
          <p:nvPr/>
        </p:nvSpPr>
        <p:spPr bwMode="auto">
          <a:xfrm>
            <a:off x="186531" y="2819400"/>
            <a:ext cx="3878263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</a:rPr>
              <a:t>TARMHOSEPE</a:t>
            </a:r>
          </a:p>
        </p:txBody>
      </p:sp>
      <p:sp>
        <p:nvSpPr>
          <p:cNvPr id="26" name="Text Box 14"/>
          <p:cNvSpPr txBox="1">
            <a:spLocks noChangeArrowheads="1"/>
          </p:cNvSpPr>
          <p:nvPr/>
        </p:nvSpPr>
        <p:spPr bwMode="auto">
          <a:xfrm>
            <a:off x="4770120" y="2819400"/>
            <a:ext cx="384048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2. No gravity = No ???</a:t>
            </a:r>
          </a:p>
        </p:txBody>
      </p:sp>
      <p:sp>
        <p:nvSpPr>
          <p:cNvPr id="27" name="Text Box 16"/>
          <p:cNvSpPr txBox="1">
            <a:spLocks noChangeArrowheads="1"/>
          </p:cNvSpPr>
          <p:nvPr/>
        </p:nvSpPr>
        <p:spPr bwMode="auto">
          <a:xfrm>
            <a:off x="186531" y="3722697"/>
            <a:ext cx="362585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</a:rPr>
              <a:t>TOHTPSO</a:t>
            </a:r>
          </a:p>
        </p:txBody>
      </p:sp>
      <p:sp>
        <p:nvSpPr>
          <p:cNvPr id="28" name="Text Box 17"/>
          <p:cNvSpPr txBox="1">
            <a:spLocks noChangeArrowheads="1"/>
          </p:cNvSpPr>
          <p:nvPr/>
        </p:nvSpPr>
        <p:spPr bwMode="auto">
          <a:xfrm>
            <a:off x="4770120" y="3722697"/>
            <a:ext cx="384048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3. Think Hawaii</a:t>
            </a:r>
          </a:p>
        </p:txBody>
      </p:sp>
      <p:sp>
        <p:nvSpPr>
          <p:cNvPr id="29" name="Text Box 19"/>
          <p:cNvSpPr txBox="1">
            <a:spLocks noChangeArrowheads="1"/>
          </p:cNvSpPr>
          <p:nvPr/>
        </p:nvSpPr>
        <p:spPr bwMode="auto">
          <a:xfrm>
            <a:off x="186531" y="4572000"/>
            <a:ext cx="40465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</a:rPr>
              <a:t>CVONTOEICN</a:t>
            </a:r>
          </a:p>
        </p:txBody>
      </p:sp>
      <p:sp>
        <p:nvSpPr>
          <p:cNvPr id="30" name="Text Box 20"/>
          <p:cNvSpPr txBox="1">
            <a:spLocks noChangeArrowheads="1"/>
          </p:cNvSpPr>
          <p:nvPr/>
        </p:nvSpPr>
        <p:spPr bwMode="auto">
          <a:xfrm>
            <a:off x="4770120" y="4572000"/>
            <a:ext cx="384048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4. Warm rises, cool sinks</a:t>
            </a:r>
          </a:p>
        </p:txBody>
      </p:sp>
      <p:sp>
        <p:nvSpPr>
          <p:cNvPr id="31" name="Text Box 27"/>
          <p:cNvSpPr txBox="1">
            <a:spLocks noChangeArrowheads="1"/>
          </p:cNvSpPr>
          <p:nvPr/>
        </p:nvSpPr>
        <p:spPr bwMode="auto">
          <a:xfrm>
            <a:off x="186531" y="5562600"/>
            <a:ext cx="4046538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>
                <a:latin typeface="Times New Roman" pitchFamily="18" charset="0"/>
              </a:rPr>
              <a:t>IMGATNEC   DFLEI</a:t>
            </a:r>
          </a:p>
        </p:txBody>
      </p:sp>
      <p:sp>
        <p:nvSpPr>
          <p:cNvPr id="32" name="Text Box 28"/>
          <p:cNvSpPr txBox="1">
            <a:spLocks noChangeArrowheads="1"/>
          </p:cNvSpPr>
          <p:nvPr/>
        </p:nvSpPr>
        <p:spPr bwMode="auto">
          <a:xfrm>
            <a:off x="4770120" y="5562600"/>
            <a:ext cx="384048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dirty="0">
                <a:latin typeface="Times New Roman" pitchFamily="18" charset="0"/>
              </a:rPr>
              <a:t>5. North or South pole?</a:t>
            </a:r>
          </a:p>
        </p:txBody>
      </p:sp>
      <p:sp>
        <p:nvSpPr>
          <p:cNvPr id="7171" name="Text Box 3"/>
          <p:cNvSpPr txBox="1">
            <a:spLocks noChangeArrowheads="1"/>
          </p:cNvSpPr>
          <p:nvPr/>
        </p:nvSpPr>
        <p:spPr bwMode="auto">
          <a:xfrm>
            <a:off x="228600" y="1676400"/>
            <a:ext cx="3840480" cy="5847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PACIFIC</a:t>
            </a:r>
            <a:endParaRPr lang="en-US" sz="3200" b="1" dirty="0">
              <a:latin typeface="Times New Roman" pitchFamily="18" charset="0"/>
            </a:endParaRP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228600" y="2761236"/>
            <a:ext cx="3840480" cy="5847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>
                <a:latin typeface="Times New Roman" pitchFamily="18" charset="0"/>
              </a:rPr>
              <a:t>ATMOSPHERE</a:t>
            </a: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228600" y="3671887"/>
            <a:ext cx="3840480" cy="5847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>
                <a:latin typeface="Times New Roman" pitchFamily="18" charset="0"/>
              </a:rPr>
              <a:t>HOTSPOT</a:t>
            </a: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228600" y="4596825"/>
            <a:ext cx="3840480" cy="5847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>
                <a:latin typeface="Times New Roman" pitchFamily="18" charset="0"/>
              </a:rPr>
              <a:t>CONVECTION</a:t>
            </a: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228600" y="5511225"/>
            <a:ext cx="3840480" cy="584775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3200" b="1" dirty="0">
                <a:latin typeface="Times New Roman" pitchFamily="18" charset="0"/>
              </a:rPr>
              <a:t>MAGNETIC FIELD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animBg="1"/>
      <p:bldP spid="7173" grpId="0" animBg="1"/>
      <p:bldP spid="7175" grpId="0" animBg="1"/>
      <p:bldP spid="7177" grpId="0" animBg="1"/>
      <p:bldP spid="7179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341</TotalTime>
  <Words>109</Words>
  <Application>Microsoft Office PowerPoint</Application>
  <PresentationFormat>On-screen Show (4:3)</PresentationFormat>
  <Paragraphs>30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Cooper Black</vt:lpstr>
      <vt:lpstr>Times New Roman</vt:lpstr>
      <vt:lpstr>Default Design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Tracy Trimpe</dc:creator>
  <cp:lastModifiedBy>Tracy Tomm</cp:lastModifiedBy>
  <cp:revision>91</cp:revision>
  <dcterms:created xsi:type="dcterms:W3CDTF">2007-07-27T19:50:33Z</dcterms:created>
  <dcterms:modified xsi:type="dcterms:W3CDTF">2019-08-07T22:36:48Z</dcterms:modified>
</cp:coreProperties>
</file>