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FFFF00"/>
    <a:srgbClr val="99FF33"/>
    <a:srgbClr val="00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8D55-8082-4D04-A2D0-F586CEBB0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AC09A-D372-41FE-91C2-05E99261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CAED-F8DC-423E-857C-2A59874DB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A576-9E09-464C-9E71-5A3D894EE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4FB3C-743B-4733-8D3B-BD816E62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C2C0-6E10-4A12-8C6F-5A2C886A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7FA2-98F8-4F66-A014-637DE734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C7D9-4FF9-4FB6-BF54-F04CECE60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FEBD-3169-4408-8264-829CB4C3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36D00-A4F7-4701-9606-2053E66C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5719-68F0-4806-94BC-9181D2E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369D12D-1458-4C3C-8967-451DC777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267200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Inside Planet Earth Review 1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2016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" y="363865"/>
            <a:ext cx="8915400" cy="52322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86531" y="144780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CIAFICP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419600" y="1447800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The Ring of Fire surrounds this plate 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186531" y="2819400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TARMHOSEPE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419600" y="28194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No gravity = No ???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186531" y="3722697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TOHTPSO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419600" y="3722697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Think Hawaii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186531" y="45720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CVONTOEICN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419600" y="45720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Warm rises, cool sinks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186531" y="55626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IMGATNEC   DFLEI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419600" y="55626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North or South pole?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6200" y="593725"/>
            <a:ext cx="891540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86531" y="1598740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CIAFICP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770120" y="1598740"/>
            <a:ext cx="3840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The Ring of Fire surrounds this plate 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86531" y="2819400"/>
            <a:ext cx="3878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TARMHOSEPE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770120" y="2819400"/>
            <a:ext cx="384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No gravity = No ???</a:t>
            </a: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186531" y="3722697"/>
            <a:ext cx="362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TOHTPSO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4770120" y="3722697"/>
            <a:ext cx="384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Think Hawaii</a:t>
            </a: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186531" y="45720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CVONTOEICN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4770120" y="4572000"/>
            <a:ext cx="384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Warm rises, cool sinks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86531" y="5562600"/>
            <a:ext cx="4046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IMGATNEC   DFLEI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4770120" y="5562600"/>
            <a:ext cx="3840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North or South pole?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384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PACIFIC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761236"/>
            <a:ext cx="384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ATMOSPHERE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671887"/>
            <a:ext cx="384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HOTSPOT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596825"/>
            <a:ext cx="384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CONVECTION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511225"/>
            <a:ext cx="384048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MAGNETIC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3" grpId="0" animBg="1"/>
      <p:bldP spid="7175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91</cp:revision>
  <dcterms:created xsi:type="dcterms:W3CDTF">2007-07-27T19:50:33Z</dcterms:created>
  <dcterms:modified xsi:type="dcterms:W3CDTF">2019-08-07T22:36:48Z</dcterms:modified>
</cp:coreProperties>
</file>