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58" r:id="rId2"/>
    <p:sldId id="678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62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-v_RLRT9930" TargetMode="External"/><Relationship Id="rId4" Type="http://schemas.openxmlformats.org/officeDocument/2006/relationships/hyperlink" Target="https://www.youtube.com/watch?v=uIJ_Fjpk1V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184084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masis MT Pro Black" panose="02040A04050005020304" pitchFamily="18" charset="0"/>
              </a:rPr>
              <a:t>Grand Canyon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235789" y="1195475"/>
            <a:ext cx="8024977" cy="523220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Watch the video to answer the questions.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3A8A05-0E33-4AC5-AA38-FBB67B09982F}"/>
              </a:ext>
            </a:extLst>
          </p:cNvPr>
          <p:cNvSpPr txBox="1"/>
          <p:nvPr/>
        </p:nvSpPr>
        <p:spPr>
          <a:xfrm>
            <a:off x="5230484" y="7392772"/>
            <a:ext cx="52161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https://www.youtube.com/watch?v=uIJ_Fjpk1Vk</a:t>
            </a:r>
            <a:endParaRPr lang="en-US" dirty="0"/>
          </a:p>
          <a:p>
            <a:endParaRPr lang="en-US" dirty="0"/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1A20C44B-A43E-457F-9288-866D94705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46" y="1837496"/>
            <a:ext cx="8839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wide is the Grand Canyon at its widest point?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8 miles	            B.  18 miles	     C.  217 miles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does the Native American name of Kaibab mean?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Mountain carved out	           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Mountain lying down 		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 Mountain inside out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much does the Colorado River drop in a mile?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1 foot	          B.  feet		C.  10 feet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type of rock is found at the bottom of the canyon?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Sedimentary	     B.  Igneous		C. Metamorphic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type of rock is formed by deposits of sand, mud, and shells?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A.  Sedimentary	     B.  Igneous		C. Metamorphic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Tracy\AppData\Local\Microsoft\Windows\INetCache\IE\MXD3ODPE\Movie_icon_2[1].png">
            <a:hlinkClick r:id="rId5"/>
            <a:extLst>
              <a:ext uri="{FF2B5EF4-FFF2-40B4-BE49-F238E27FC236}">
                <a16:creationId xmlns:a16="http://schemas.microsoft.com/office/drawing/2014/main" id="{EF175770-EB20-42FD-AE80-474356734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92286" y="1117040"/>
            <a:ext cx="1978712" cy="1676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834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4552" y="392154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masis MT Pro Black" panose="02040A04050005020304" pitchFamily="18" charset="0"/>
              </a:rPr>
              <a:t>Grand Canyon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235789" y="1195475"/>
            <a:ext cx="9751491" cy="523220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The answers are …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839D28A5-8FAC-4473-BF57-5767F885D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89" y="1837496"/>
            <a:ext cx="8839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wide is the Grand Canyon at its widest point?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8 miles	            B.  18 miles	     C.  217 miles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does the Native American name of Kaibab mean?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Mountain carved out	           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Mountain lying down 		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 Mountain inside out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much does the Colorado River drop in a mile?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1 foot	       B. 	 8 feet		C.  10 feet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type of rock is found at the bottom of the canyon?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Sedimentary	     B.  Igneous		C. Metamorphic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type of rock is formed by deposits of sand, mud, and shells?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A.  Sedimentary	     B.  Igneous		C. Metamorphic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EDFFA6-1789-499D-B975-CF01C81B10D9}"/>
              </a:ext>
            </a:extLst>
          </p:cNvPr>
          <p:cNvSpPr/>
          <p:nvPr/>
        </p:nvSpPr>
        <p:spPr>
          <a:xfrm>
            <a:off x="2978989" y="2218496"/>
            <a:ext cx="17526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7326C1-865A-4B67-BF0C-9BC53176CD15}"/>
              </a:ext>
            </a:extLst>
          </p:cNvPr>
          <p:cNvSpPr/>
          <p:nvPr/>
        </p:nvSpPr>
        <p:spPr>
          <a:xfrm>
            <a:off x="4068416" y="4639504"/>
            <a:ext cx="1943763" cy="5553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737B3C-B9C0-4BBF-864D-BEDAB47B6A96}"/>
              </a:ext>
            </a:extLst>
          </p:cNvPr>
          <p:cNvSpPr/>
          <p:nvPr/>
        </p:nvSpPr>
        <p:spPr>
          <a:xfrm>
            <a:off x="5188552" y="5584973"/>
            <a:ext cx="2286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517962-3262-4226-860B-3DD2A9463223}"/>
              </a:ext>
            </a:extLst>
          </p:cNvPr>
          <p:cNvSpPr/>
          <p:nvPr/>
        </p:nvSpPr>
        <p:spPr>
          <a:xfrm>
            <a:off x="505024" y="3450743"/>
            <a:ext cx="3563391" cy="4683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1CCA72-1AF9-4C93-93F5-21CC304E0D18}"/>
              </a:ext>
            </a:extLst>
          </p:cNvPr>
          <p:cNvSpPr/>
          <p:nvPr/>
        </p:nvSpPr>
        <p:spPr>
          <a:xfrm>
            <a:off x="692989" y="6845916"/>
            <a:ext cx="2286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1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4277</TotalTime>
  <Words>344</Words>
  <Application>Microsoft Office PowerPoint</Application>
  <PresentationFormat>Custom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Amasis MT Pro Black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277</cp:revision>
  <dcterms:created xsi:type="dcterms:W3CDTF">2021-01-11T03:34:29Z</dcterms:created>
  <dcterms:modified xsi:type="dcterms:W3CDTF">2022-05-26T14:45:27Z</dcterms:modified>
</cp:coreProperties>
</file>