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  <a:srgbClr val="FF0000"/>
    <a:srgbClr val="66CCFF"/>
    <a:srgbClr val="99CCFF"/>
    <a:srgbClr val="FFCC00"/>
    <a:srgbClr val="00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1410-63B8-4DA7-9E19-C095BB43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5E680-729B-413A-96EF-59D3F1A1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F7F7-F507-449F-9ED5-FC52504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BA96-46E9-4057-81E7-7C1F90D5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DF32-C0A9-4FD4-8355-2A38D6971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E2EE-48A5-4F2B-B85E-83973A7A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7FCF-27E2-4193-B2AD-1548D352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D3BC-EF32-414D-8A8B-7C302065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FD87-2611-4531-AB66-06F73199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2CAA-6BE3-4EDE-8696-6FAAFFC2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8E10-FE0E-458D-B24C-7E461702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EE5D0-4376-441D-9416-5DC58BA38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45165/movie-tape-icon-by-gsagri04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Aji2VnQFUCs" TargetMode="Externa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Trilobi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www.youtube.com/watch?v=Aji2VnQFUC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Olenellus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openclipart.org/detail/145165/movie-tape-icon-by-gsagri0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997237" y="4038600"/>
            <a:ext cx="5146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</a:rPr>
              <a:t>Sci</a:t>
            </a:r>
            <a:r>
              <a:rPr lang="en-US" sz="3600" b="1" dirty="0">
                <a:latin typeface="Times New Roman" pitchFamily="18" charset="0"/>
              </a:rPr>
              <a:t> Show Video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114800" y="6400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4114800" y="762000"/>
            <a:ext cx="4772465" cy="2986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14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Trouble with </a:t>
            </a:r>
            <a:b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</a:br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Trilobites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F50976-48DE-44ED-A06A-54295FD544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86103" y="762000"/>
            <a:ext cx="3581400" cy="4981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4361DD-1AFA-4824-9157-4A4298006E4B}"/>
              </a:ext>
            </a:extLst>
          </p:cNvPr>
          <p:cNvSpPr txBox="1"/>
          <p:nvPr/>
        </p:nvSpPr>
        <p:spPr>
          <a:xfrm>
            <a:off x="0" y="6557966"/>
            <a:ext cx="4648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en.wikipedia.org/wiki/Trilobite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9" name="Picture 8">
            <a:hlinkClick r:id="rId6"/>
            <a:extLst>
              <a:ext uri="{FF2B5EF4-FFF2-40B4-BE49-F238E27FC236}">
                <a16:creationId xmlns:a16="http://schemas.microsoft.com/office/drawing/2014/main" id="{46DEB4F3-EE2A-4F41-AD77-9EF6BF64B8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562600" y="4648200"/>
            <a:ext cx="1981200" cy="16790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147935"/>
            <a:ext cx="91440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                   Watch the video to  help you answer these questions.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46DEB4F3-EE2A-4F41-AD77-9EF6BF64B8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4800" y="69202"/>
            <a:ext cx="914400" cy="7749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474E9E-C1F2-4B71-A720-9EB8941A1D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571752">
            <a:off x="7435367" y="4755207"/>
            <a:ext cx="1339358" cy="1905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A744EA-8A59-4FFB-9A02-52F984EB5614}"/>
              </a:ext>
            </a:extLst>
          </p:cNvPr>
          <p:cNvSpPr txBox="1"/>
          <p:nvPr/>
        </p:nvSpPr>
        <p:spPr>
          <a:xfrm>
            <a:off x="4038600" y="6594649"/>
            <a:ext cx="4821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>
                <a:hlinkClick r:id="rId6" tooltip="https://en.wikipedia.org/wiki/Olenellu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DE11E4EF-2212-4650-99D8-9418AD837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66787"/>
            <a:ext cx="88392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long did trilobites survive on Earth?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270 million	B.  500 million		C.  1 billion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what types of habitats were they likely to be found?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Marine	            B.  Terrestrial		C.  Both of these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What type of animal is believed to be its ancestors?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Brachiopods 	      B.  Jellyfish		C.  Worms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were trilobites classified?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Mollusks	B.  Arthropods		C.  Cnidarians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extinction is thought to have been the final blow to trilobites?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Cambrian	B.  Devonian	    C.  Permian-Triassic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many different species of trilobites lived on earth?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1,500		B. 15,000	C.  15,000,000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0">
            <a:extLst>
              <a:ext uri="{FF2B5EF4-FFF2-40B4-BE49-F238E27FC236}">
                <a16:creationId xmlns:a16="http://schemas.microsoft.com/office/drawing/2014/main" id="{3330542A-6991-4963-9C7E-D2369340C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66787"/>
            <a:ext cx="88392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long did trilobites survive on Earth?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270 million	B.  500 million		C.  1 billion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what types of habitats were they likely to be found?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Marine	            B.  Terrestrial		C.  Both of these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What type of animal is believed to be its ancestors?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Brachiopods 	      B.  Jellyfish		C.  Worms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were trilobites classified?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Mollusks	B.  Arthropods		C.  Cnidarians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extinction is thought to have been the final blow to trilobites?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Cambrian	B.  Devonian	    C.  Permian-Triassic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How many different species of trilobites lived on earth?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A.  1,500		B. 15,000	C.  15,000,000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7360" y="1345185"/>
            <a:ext cx="1961271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7360" y="2180637"/>
            <a:ext cx="1828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79598" y="2991727"/>
            <a:ext cx="1659402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>
            <p:custDataLst>
              <p:tags r:id="rId1"/>
            </p:custDataLst>
          </p:nvPr>
        </p:nvSpPr>
        <p:spPr>
          <a:xfrm>
            <a:off x="-768350" y="6102350"/>
            <a:ext cx="25379" cy="44451"/>
          </a:xfrm>
          <a:custGeom>
            <a:avLst/>
            <a:gdLst/>
            <a:ahLst/>
            <a:cxnLst/>
            <a:rect l="0" t="0" r="0" b="0"/>
            <a:pathLst>
              <a:path w="25379" h="44451">
                <a:moveTo>
                  <a:pt x="0" y="0"/>
                </a:moveTo>
                <a:lnTo>
                  <a:pt x="0" y="0"/>
                </a:lnTo>
                <a:lnTo>
                  <a:pt x="6481" y="705"/>
                </a:lnTo>
                <a:lnTo>
                  <a:pt x="18854" y="5069"/>
                </a:lnTo>
                <a:lnTo>
                  <a:pt x="21036" y="6907"/>
                </a:lnTo>
                <a:lnTo>
                  <a:pt x="25325" y="12599"/>
                </a:lnTo>
                <a:lnTo>
                  <a:pt x="25378" y="16041"/>
                </a:lnTo>
                <a:lnTo>
                  <a:pt x="23509" y="19594"/>
                </a:lnTo>
                <a:lnTo>
                  <a:pt x="15756" y="32041"/>
                </a:lnTo>
                <a:lnTo>
                  <a:pt x="15443" y="33355"/>
                </a:lnTo>
                <a:lnTo>
                  <a:pt x="15940" y="33525"/>
                </a:lnTo>
                <a:lnTo>
                  <a:pt x="16977" y="32934"/>
                </a:lnTo>
                <a:lnTo>
                  <a:pt x="6350" y="444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36826-78D4-410C-9505-E19EC3E2FF73}"/>
              </a:ext>
            </a:extLst>
          </p:cNvPr>
          <p:cNvSpPr/>
          <p:nvPr/>
        </p:nvSpPr>
        <p:spPr>
          <a:xfrm>
            <a:off x="2840500" y="3819526"/>
            <a:ext cx="2036299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B1616B-47CB-4683-BC97-C151D1164AF8}"/>
              </a:ext>
            </a:extLst>
          </p:cNvPr>
          <p:cNvSpPr/>
          <p:nvPr/>
        </p:nvSpPr>
        <p:spPr>
          <a:xfrm>
            <a:off x="5029200" y="4648200"/>
            <a:ext cx="2590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27820F-E9BB-446C-8270-F27C9C383798}"/>
              </a:ext>
            </a:extLst>
          </p:cNvPr>
          <p:cNvSpPr/>
          <p:nvPr/>
        </p:nvSpPr>
        <p:spPr>
          <a:xfrm>
            <a:off x="2873325" y="5458532"/>
            <a:ext cx="1295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10" grpId="0" animBg="1"/>
      <p:bldP spid="11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122</cp:revision>
  <dcterms:created xsi:type="dcterms:W3CDTF">2007-07-27T19:50:33Z</dcterms:created>
  <dcterms:modified xsi:type="dcterms:W3CDTF">2019-08-07T22:53:11Z</dcterms:modified>
</cp:coreProperties>
</file>