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0000"/>
    <a:srgbClr val="66CCFF"/>
    <a:srgbClr val="99CCFF"/>
    <a:srgbClr val="FFCC00"/>
    <a:srgbClr val="00FF00"/>
    <a:srgbClr val="FFFF00"/>
    <a:srgbClr val="99FF33"/>
    <a:srgbClr val="009900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7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61410-63B8-4DA7-9E19-C095BB4345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5E680-729B-413A-96EF-59D3F1A1F0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9F7F7-F507-449F-9ED5-FC52504446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2BA96-46E9-4057-81E7-7C1F90D5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4DF32-C0A9-4FD4-8355-2A38D6971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CE2EE-48A5-4F2B-B85E-83973A7AA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A7FCF-27E2-4193-B2AD-1548D35255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ED3BC-EF32-414D-8A8B-7C302065D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5FD87-2611-4531-AB66-06F731992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72CAA-6BE3-4EDE-8696-6FAAFFC2F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48E10-FE0E-458D-B24C-7E46170284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278EE5D0-4376-441D-9416-5DC58BA38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3013163" y="4646502"/>
            <a:ext cx="6019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Brief History of Earth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4114800" y="6400800"/>
            <a:ext cx="457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/>
              <a:t>T. Tomm 2019    http://sciencespot.net/</a:t>
            </a:r>
          </a:p>
        </p:txBody>
      </p:sp>
      <p:pic>
        <p:nvPicPr>
          <p:cNvPr id="2052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533400" y="914400"/>
            <a:ext cx="81534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Cooper Black"/>
              </a:rPr>
              <a:t>Earth Science</a:t>
            </a:r>
          </a:p>
        </p:txBody>
      </p:sp>
      <p:pic>
        <p:nvPicPr>
          <p:cNvPr id="2057" name="Picture 9" descr="C:\Users\ttomm\AppData\Local\Microsoft\Windows\INetCache\IE\NEWP1N52\globe-297342_64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581400"/>
            <a:ext cx="2816139" cy="27765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400" b="1" dirty="0">
                <a:latin typeface="Times New Roman" pitchFamily="18" charset="0"/>
              </a:rPr>
              <a:t>Choose the BEST answer for each.</a:t>
            </a:r>
          </a:p>
        </p:txBody>
      </p:sp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152400" y="609600"/>
            <a:ext cx="883920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How many billions of years do scientists believe Earth has existed?</a:t>
            </a:r>
            <a:br>
              <a:rPr lang="en-US" sz="2200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A.  4.6	  B.  46	     	C.  460		D. 4600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Which of these would be some of the earliest fossilized animals on Earth?</a:t>
            </a:r>
            <a:br>
              <a:rPr lang="en-US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A.  Trilobites	  B. Ammonites	       C. Shellfish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Eras are divided into:	 </a:t>
            </a:r>
            <a:br>
              <a:rPr lang="en-US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A.  eons.	        	B. periods.	    C. epochs. 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The Mesozoic Era </a:t>
            </a:r>
            <a:r>
              <a:rPr lang="en-US" sz="2200" b="1">
                <a:latin typeface="Times New Roman" pitchFamily="18" charset="0"/>
                <a:cs typeface="Times New Roman" pitchFamily="18" charset="0"/>
              </a:rPr>
              <a:t>is known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as the age of:</a:t>
            </a:r>
            <a:br>
              <a:rPr lang="en-US" sz="2200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A.  Birds.	    B. flowering plants.	       C.  Reptiles.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Which element do scientists give as proof of a giant asteroid hitting the Earth near the Gulf of Mexico?</a:t>
            </a:r>
            <a:br>
              <a:rPr lang="en-US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A. Radon	      B. Uranium	          C.  Carbon        D. Iridium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Complete this statement:  Human life on earth is compared to the last ____ on the last page of the story of life.</a:t>
            </a:r>
            <a:br>
              <a:rPr lang="en-US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A. period		B. word		C. sentence	D. paragraph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0">
            <a:extLst>
              <a:ext uri="{FF2B5EF4-FFF2-40B4-BE49-F238E27FC236}">
                <a16:creationId xmlns:a16="http://schemas.microsoft.com/office/drawing/2014/main" id="{0B0BAF13-D0BD-40FB-BAB3-FCF904569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How many billions of years do scientists believe Earth has existed?</a:t>
            </a:r>
            <a:br>
              <a:rPr lang="en-US" sz="2200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A.  4.6	  B.  46	     	C.  460		D. 4600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Which of these would be some of the earliest fossilized animals on Earth?</a:t>
            </a:r>
            <a:br>
              <a:rPr lang="en-US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A.  Trilobites	  B. Ammonites	       C. Shellfish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Eras are divided into:	 </a:t>
            </a:r>
            <a:br>
              <a:rPr lang="en-US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A.  eons.	        	B. periods.	    C. epochs. 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The Mesozoic Era is known as the age of:</a:t>
            </a:r>
            <a:br>
              <a:rPr lang="en-US" sz="2200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A.  Birds.	    B. flowering plants.	       C.  reptiles.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Which element do scientists give as proof of a giant asteroid hitting the Earth near the Gulf of Mexico?</a:t>
            </a:r>
            <a:br>
              <a:rPr lang="en-US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A. Radon	      B. Uranium	          C.  Carbon        D. Iridium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Complete this statement:  Human life on earth is compared to the last ____ on the last page of the story of life.</a:t>
            </a:r>
            <a:br>
              <a:rPr lang="en-US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A. period		B. word		C. sentence	D. paragraph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The answers are …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85800" y="990600"/>
            <a:ext cx="9906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09600" y="2133600"/>
            <a:ext cx="17526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895600" y="2971800"/>
            <a:ext cx="13716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248400" y="4933072"/>
            <a:ext cx="15240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MARTInkShape-2"/>
          <p:cNvSpPr/>
          <p:nvPr>
            <p:custDataLst>
              <p:tags r:id="rId1"/>
            </p:custDataLst>
          </p:nvPr>
        </p:nvSpPr>
        <p:spPr>
          <a:xfrm>
            <a:off x="-768350" y="6102350"/>
            <a:ext cx="25379" cy="44451"/>
          </a:xfrm>
          <a:custGeom>
            <a:avLst/>
            <a:gdLst/>
            <a:ahLst/>
            <a:cxnLst/>
            <a:rect l="0" t="0" r="0" b="0"/>
            <a:pathLst>
              <a:path w="25379" h="44451">
                <a:moveTo>
                  <a:pt x="0" y="0"/>
                </a:moveTo>
                <a:lnTo>
                  <a:pt x="0" y="0"/>
                </a:lnTo>
                <a:lnTo>
                  <a:pt x="6481" y="705"/>
                </a:lnTo>
                <a:lnTo>
                  <a:pt x="18854" y="5069"/>
                </a:lnTo>
                <a:lnTo>
                  <a:pt x="21036" y="6907"/>
                </a:lnTo>
                <a:lnTo>
                  <a:pt x="25325" y="12599"/>
                </a:lnTo>
                <a:lnTo>
                  <a:pt x="25378" y="16041"/>
                </a:lnTo>
                <a:lnTo>
                  <a:pt x="23509" y="19594"/>
                </a:lnTo>
                <a:lnTo>
                  <a:pt x="15756" y="32041"/>
                </a:lnTo>
                <a:lnTo>
                  <a:pt x="15443" y="33355"/>
                </a:lnTo>
                <a:lnTo>
                  <a:pt x="15940" y="33525"/>
                </a:lnTo>
                <a:lnTo>
                  <a:pt x="16977" y="32934"/>
                </a:lnTo>
                <a:lnTo>
                  <a:pt x="6350" y="44450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B736826-78D4-410C-9505-E19EC3E2FF73}"/>
              </a:ext>
            </a:extLst>
          </p:cNvPr>
          <p:cNvSpPr/>
          <p:nvPr/>
        </p:nvSpPr>
        <p:spPr>
          <a:xfrm>
            <a:off x="5181600" y="3810000"/>
            <a:ext cx="16764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9B1616B-47CB-4683-BC97-C151D1164AF8}"/>
              </a:ext>
            </a:extLst>
          </p:cNvPr>
          <p:cNvSpPr/>
          <p:nvPr/>
        </p:nvSpPr>
        <p:spPr>
          <a:xfrm>
            <a:off x="2895600" y="6118715"/>
            <a:ext cx="12192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  <p:bldP spid="25" grpId="0" animBg="1"/>
      <p:bldP spid="27" grpId="0" animBg="1"/>
      <p:bldP spid="10" grpId="0" animBg="1"/>
      <p:bldP spid="1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</TotalTime>
  <Words>51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Cooper Black</vt:lpstr>
      <vt:lpstr>Times New Roman</vt:lpstr>
      <vt:lpstr>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118</cp:revision>
  <dcterms:created xsi:type="dcterms:W3CDTF">2007-07-27T19:50:33Z</dcterms:created>
  <dcterms:modified xsi:type="dcterms:W3CDTF">2019-08-07T22:54:39Z</dcterms:modified>
</cp:coreProperties>
</file>