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CCFF"/>
    <a:srgbClr val="99CCFF"/>
    <a:srgbClr val="FFCC00"/>
    <a:srgbClr val="00FF00"/>
    <a:srgbClr val="FFFF00"/>
    <a:srgbClr val="99FF33"/>
    <a:srgbClr val="0099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7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61410-63B8-4DA7-9E19-C095BB434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5E680-729B-413A-96EF-59D3F1A1F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9F7F7-F507-449F-9ED5-FC5250444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2BA96-46E9-4057-81E7-7C1F90D5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4DF32-C0A9-4FD4-8355-2A38D6971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CE2EE-48A5-4F2B-B85E-83973A7AA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A7FCF-27E2-4193-B2AD-1548D3525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ED3BC-EF32-414D-8A8B-7C302065D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5FD87-2611-4531-AB66-06F731992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72CAA-6BE3-4EDE-8696-6FAAFFC2F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48E10-FE0E-458D-B24C-7E4617028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78EE5D0-4376-441D-9416-5DC58BA38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3_RLz0whDv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962400" y="4953000"/>
            <a:ext cx="449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Did dinosaurs go extinct?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4114800" y="6400800"/>
            <a:ext cx="457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Tomm 2019    http://sciencespot.net/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342900" y="600075"/>
            <a:ext cx="8458200" cy="3429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Cooper Black"/>
              </a:rPr>
              <a:t>Tree of Life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73C2AD-B1EB-486F-81E3-A9FA29B74AD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4276546"/>
            <a:ext cx="3534268" cy="22577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838200" y="242242"/>
            <a:ext cx="830580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</a:rPr>
              <a:t>Watch the video to help you answer these questions.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152400" y="1171575"/>
            <a:ext cx="8991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latin typeface="Times New Roman" pitchFamily="18" charset="0"/>
              </a:rPr>
              <a:t>Dinosaurs like other animals have four limbs and are called:</a:t>
            </a:r>
            <a:br>
              <a:rPr lang="en-US" sz="2400" b="1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 </a:t>
            </a:r>
            <a:r>
              <a:rPr lang="en-US" sz="2400" dirty="0" err="1">
                <a:latin typeface="Times New Roman" pitchFamily="18" charset="0"/>
              </a:rPr>
              <a:t>Quadrapod</a:t>
            </a:r>
            <a:r>
              <a:rPr lang="en-US" sz="2400" dirty="0">
                <a:latin typeface="Times New Roman" pitchFamily="18" charset="0"/>
              </a:rPr>
              <a:t>	   B.  Tripod		C. Tetrapod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Which formed the first branch of these 4-limbed organisms?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Reptiles	B.  Amphibians	C.  Birds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Which branch included dinosaurs?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Archosaurs	B.  Crocodilians	C. Aetosaurs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Scientists believe the link between dinosaurs and birds was the: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Pterodactyl     B.  Velociraptor         C. Archaeopteryx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True or False?  Scientists believe dinosaurs with feathers did exist.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True or False? Scientists believe some dinosaurs could fly.</a:t>
            </a:r>
          </a:p>
        </p:txBody>
      </p:sp>
      <p:pic>
        <p:nvPicPr>
          <p:cNvPr id="1026" name="Picture 2" descr="C:\Users\Tracy\AppData\Local\Microsoft\Windows\INetCache\IE\MXD3ODPE\Movie_icon_2[1]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74866"/>
            <a:ext cx="990600" cy="8395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0">
            <a:extLst>
              <a:ext uri="{FF2B5EF4-FFF2-40B4-BE49-F238E27FC236}">
                <a16:creationId xmlns:a16="http://schemas.microsoft.com/office/drawing/2014/main" id="{3BBE41A5-4296-4879-80C2-EBBDC942C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71575"/>
            <a:ext cx="89916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latin typeface="Times New Roman" pitchFamily="18" charset="0"/>
              </a:rPr>
              <a:t>Dinosaurs like other animals have four limbs and are called:</a:t>
            </a:r>
            <a:br>
              <a:rPr lang="en-US" sz="2400" b="1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 </a:t>
            </a:r>
            <a:r>
              <a:rPr lang="en-US" sz="2400" dirty="0" err="1">
                <a:latin typeface="Times New Roman" pitchFamily="18" charset="0"/>
              </a:rPr>
              <a:t>Quadrapod</a:t>
            </a:r>
            <a:r>
              <a:rPr lang="en-US" sz="2400" dirty="0">
                <a:latin typeface="Times New Roman" pitchFamily="18" charset="0"/>
              </a:rPr>
              <a:t>	   B.  Tripod		C. Tetrapod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Which formed the first branch of these 4-limbed organisms?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Reptiles	B.  Amphibians	C.  Birds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Which branch included dinosaurs?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Archosaurs	B.  Crocodilians	C. Aetosaurs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Scientists believe the link between dinosaurs and birds was the: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Pterodactyl     B.  Velociraptor         C. Archaeopteryx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True or False?  Scientists believe dinosaurs with feathers did exist.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True or False? Scientists believe some of the dinosaurs with feathers could fly.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9378" y="171340"/>
            <a:ext cx="91440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562600" y="1600200"/>
            <a:ext cx="1752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875672" y="2462213"/>
            <a:ext cx="2133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9600" y="3390900"/>
            <a:ext cx="20574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10200" y="4191000"/>
            <a:ext cx="23622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33400" y="4724400"/>
            <a:ext cx="9144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76400" y="5638800"/>
            <a:ext cx="9144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ARTInkShape-3"/>
          <p:cNvSpPr/>
          <p:nvPr>
            <p:custDataLst>
              <p:tags r:id="rId1"/>
            </p:custDataLst>
          </p:nvPr>
        </p:nvSpPr>
        <p:spPr>
          <a:xfrm>
            <a:off x="-768350" y="6102350"/>
            <a:ext cx="25379" cy="44451"/>
          </a:xfrm>
          <a:custGeom>
            <a:avLst/>
            <a:gdLst/>
            <a:ahLst/>
            <a:cxnLst/>
            <a:rect l="0" t="0" r="0" b="0"/>
            <a:pathLst>
              <a:path w="25379" h="44451">
                <a:moveTo>
                  <a:pt x="0" y="0"/>
                </a:moveTo>
                <a:lnTo>
                  <a:pt x="0" y="0"/>
                </a:lnTo>
                <a:lnTo>
                  <a:pt x="6481" y="705"/>
                </a:lnTo>
                <a:lnTo>
                  <a:pt x="18854" y="5069"/>
                </a:lnTo>
                <a:lnTo>
                  <a:pt x="21036" y="6907"/>
                </a:lnTo>
                <a:lnTo>
                  <a:pt x="25325" y="12599"/>
                </a:lnTo>
                <a:lnTo>
                  <a:pt x="25378" y="16041"/>
                </a:lnTo>
                <a:lnTo>
                  <a:pt x="23509" y="19594"/>
                </a:lnTo>
                <a:lnTo>
                  <a:pt x="15756" y="32041"/>
                </a:lnTo>
                <a:lnTo>
                  <a:pt x="15443" y="33355"/>
                </a:lnTo>
                <a:lnTo>
                  <a:pt x="15940" y="33525"/>
                </a:lnTo>
                <a:lnTo>
                  <a:pt x="16977" y="32934"/>
                </a:lnTo>
                <a:lnTo>
                  <a:pt x="6350" y="4445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7645</TotalTime>
  <Words>54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112</cp:revision>
  <dcterms:created xsi:type="dcterms:W3CDTF">2007-07-27T19:50:33Z</dcterms:created>
  <dcterms:modified xsi:type="dcterms:W3CDTF">2019-08-07T22:53:47Z</dcterms:modified>
</cp:coreProperties>
</file>