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CCFF"/>
    <a:srgbClr val="99CCFF"/>
    <a:srgbClr val="FFCC00"/>
    <a:srgbClr val="00FF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61410-63B8-4DA7-9E19-C095BB434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5E680-729B-413A-96EF-59D3F1A1F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9F7F7-F507-449F-9ED5-FC5250444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2BA96-46E9-4057-81E7-7C1F90D5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4DF32-C0A9-4FD4-8355-2A38D6971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CE2EE-48A5-4F2B-B85E-83973A7AA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A7FCF-27E2-4193-B2AD-1548D3525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ED3BC-EF32-414D-8A8B-7C302065D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FD87-2611-4531-AB66-06F731992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72CAA-6BE3-4EDE-8696-6FAAFFC2F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8E10-FE0E-458D-B24C-7E4617028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78EE5D0-4376-441D-9416-5DC58BA38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tkxWmh-tFG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2895600" y="4267200"/>
            <a:ext cx="6019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GEOLOGIC </a:t>
            </a:r>
            <a:br>
              <a:rPr lang="en-US" sz="3600" b="1" dirty="0">
                <a:latin typeface="Times New Roman" pitchFamily="18" charset="0"/>
              </a:rPr>
            </a:br>
            <a:r>
              <a:rPr lang="en-US" sz="3600" b="1" dirty="0">
                <a:latin typeface="Times New Roman" pitchFamily="18" charset="0"/>
              </a:rPr>
              <a:t>TIME SCALE 1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4114800" y="6400800"/>
            <a:ext cx="457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Tomm 2019    http://sciencespot.net/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533400" y="914400"/>
            <a:ext cx="81534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Cooper Black"/>
              </a:rPr>
              <a:t>Earth Science</a:t>
            </a:r>
          </a:p>
        </p:txBody>
      </p:sp>
      <p:pic>
        <p:nvPicPr>
          <p:cNvPr id="2057" name="Picture 9" descr="C:\Users\ttomm\AppData\Local\Microsoft\Windows\INetCache\IE\NEWP1N52\globe-297342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581400"/>
            <a:ext cx="2816139" cy="2776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838200" y="242242"/>
            <a:ext cx="8305800" cy="461665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400" b="1" dirty="0">
                <a:latin typeface="Times New Roman" pitchFamily="18" charset="0"/>
              </a:rPr>
              <a:t>Watch the </a:t>
            </a:r>
            <a:r>
              <a:rPr lang="en-US" sz="2400" b="1" dirty="0">
                <a:latin typeface="Times New Roman" pitchFamily="18" charset="0"/>
                <a:hlinkClick r:id="rId2"/>
              </a:rPr>
              <a:t>video </a:t>
            </a:r>
            <a:r>
              <a:rPr lang="en-US" sz="2400" b="1" dirty="0">
                <a:latin typeface="Times New Roman" pitchFamily="18" charset="0"/>
              </a:rPr>
              <a:t>to help you answer these questions.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152400" y="838200"/>
            <a:ext cx="88392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If Earth’s history were compared to a calendar, when did the first organisms appear on Earth?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January	  B.  March	     C.  November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If you were to write Earth’s history as a book with one page per year, how thick would it be?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145 miles	  B. 325 miles	       C. 460 miles 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the book, the Declaration of Independence would be how far from the end?	 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 ft 	        	B. 5 in 		C. ½ in         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If Earth’s history were scaled down to fit into your life before high school, when would the first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multicellular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organisms appear?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 year old	    B. 6 years old	       C.  12 years old</a:t>
            </a:r>
          </a:p>
        </p:txBody>
      </p:sp>
      <p:pic>
        <p:nvPicPr>
          <p:cNvPr id="1026" name="Picture 2" descr="C:\Users\Tracy\AppData\Local\Microsoft\Windows\INetCache\IE\MXD3ODPE\Movie_icon_2[1]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74866"/>
            <a:ext cx="990600" cy="8395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52400" y="990600"/>
            <a:ext cx="88392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If Earth’s history were compared to a calendar, when did the first organisms appear on Earth?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January	  B.  March	     C.  November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If you were to write Earth’s history as a book with one page per year, how thick would it be?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145 miles	  B. 325 miles	       C. 460 miles 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 the book, the Declaration of Independence would be how far from the end?	 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 ft 	        	B. 5 in 		C. ½ in         </a:t>
            </a:r>
          </a:p>
          <a:p>
            <a:pPr marL="457200" indent="-457200">
              <a:spcBef>
                <a:spcPts val="1200"/>
              </a:spcBef>
              <a:buAutoNum type="arabicPeriod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If Earth’s history were scaled down to fit into your life before high school, when would the first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multicellular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organisms appear?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A.  1 year old	    B. 6 years old	       C.  12 years old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971800" y="1752600"/>
            <a:ext cx="1752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85800" y="3048000"/>
            <a:ext cx="1752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572000" y="4295274"/>
            <a:ext cx="13716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096000" y="5867400"/>
            <a:ext cx="2209800" cy="381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MARTInkShape-2"/>
          <p:cNvSpPr/>
          <p:nvPr>
            <p:custDataLst>
              <p:tags r:id="rId1"/>
            </p:custDataLst>
          </p:nvPr>
        </p:nvSpPr>
        <p:spPr>
          <a:xfrm>
            <a:off x="-768350" y="6102350"/>
            <a:ext cx="25379" cy="44451"/>
          </a:xfrm>
          <a:custGeom>
            <a:avLst/>
            <a:gdLst/>
            <a:ahLst/>
            <a:cxnLst/>
            <a:rect l="0" t="0" r="0" b="0"/>
            <a:pathLst>
              <a:path w="25379" h="44451">
                <a:moveTo>
                  <a:pt x="0" y="0"/>
                </a:moveTo>
                <a:lnTo>
                  <a:pt x="0" y="0"/>
                </a:lnTo>
                <a:lnTo>
                  <a:pt x="6481" y="705"/>
                </a:lnTo>
                <a:lnTo>
                  <a:pt x="18854" y="5069"/>
                </a:lnTo>
                <a:lnTo>
                  <a:pt x="21036" y="6907"/>
                </a:lnTo>
                <a:lnTo>
                  <a:pt x="25325" y="12599"/>
                </a:lnTo>
                <a:lnTo>
                  <a:pt x="25378" y="16041"/>
                </a:lnTo>
                <a:lnTo>
                  <a:pt x="23509" y="19594"/>
                </a:lnTo>
                <a:lnTo>
                  <a:pt x="15756" y="32041"/>
                </a:lnTo>
                <a:lnTo>
                  <a:pt x="15443" y="33355"/>
                </a:lnTo>
                <a:lnTo>
                  <a:pt x="15940" y="33525"/>
                </a:lnTo>
                <a:lnTo>
                  <a:pt x="16977" y="32934"/>
                </a:lnTo>
                <a:lnTo>
                  <a:pt x="6350" y="4445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25" grpId="0" animBg="1"/>
      <p:bldP spid="2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63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111</cp:revision>
  <dcterms:created xsi:type="dcterms:W3CDTF">2007-07-27T19:50:33Z</dcterms:created>
  <dcterms:modified xsi:type="dcterms:W3CDTF">2019-08-07T22:50:27Z</dcterms:modified>
</cp:coreProperties>
</file>