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CCFF"/>
    <a:srgbClr val="99CCFF"/>
    <a:srgbClr val="FFCC00"/>
    <a:srgbClr val="00FF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kxWmh-tFG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895600" y="4267200"/>
            <a:ext cx="601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GEOLOGIC </a:t>
            </a:r>
            <a:br>
              <a:rPr lang="en-US" sz="3600" b="1" dirty="0">
                <a:latin typeface="Times New Roman" pitchFamily="18" charset="0"/>
              </a:rPr>
            </a:br>
            <a:r>
              <a:rPr lang="en-US" sz="3600" b="1" dirty="0">
                <a:latin typeface="Times New Roman" pitchFamily="18" charset="0"/>
              </a:rPr>
              <a:t>TIME SCALE 1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8153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oper Black"/>
              </a:rPr>
              <a:t>Earth Science</a:t>
            </a:r>
          </a:p>
        </p:txBody>
      </p:sp>
      <p:pic>
        <p:nvPicPr>
          <p:cNvPr id="2057" name="Picture 9" descr="C:\Users\ttomm\AppData\Local\Microsoft\Windows\INetCache\IE\NEWP1N52\globe-29734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2816139" cy="277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38200" y="242242"/>
            <a:ext cx="83058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Watch the </a:t>
            </a:r>
            <a:r>
              <a:rPr lang="en-US" sz="2400" b="1" dirty="0">
                <a:latin typeface="Times New Roman" pitchFamily="18" charset="0"/>
                <a:hlinkClick r:id="rId2"/>
              </a:rPr>
              <a:t>video </a:t>
            </a:r>
            <a:r>
              <a:rPr lang="en-US" sz="2400" b="1" dirty="0">
                <a:latin typeface="Times New Roman" pitchFamily="18" charset="0"/>
              </a:rPr>
              <a:t>to help you answer these questions.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52400" y="838200"/>
            <a:ext cx="88392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Earth’s history were compared to a calendar, when did the first organisms appear on Earth?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January	  B.  March	     C.  November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you were to write Earth’s history as a book with one page per year, how thick would it be?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145 miles	  B. 325 miles	       C. 460 miles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the book, the Declaration of Independence would be how far from the end?	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ft 	        	B. 5 in 		C. ½ in        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Earth’s history were scaled down to fit into your life before high school, when would the first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organisms appear?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year old	    B. 6 years old	       C.  12 years old</a:t>
            </a:r>
          </a:p>
        </p:txBody>
      </p:sp>
      <p:pic>
        <p:nvPicPr>
          <p:cNvPr id="1026" name="Picture 2" descr="C:\Users\Tracy\AppData\Local\Microsoft\Windows\INetCache\IE\MXD3ODPE\Movie_icon_2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4866"/>
            <a:ext cx="990600" cy="839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990600"/>
            <a:ext cx="88392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Earth’s history were compared to a calendar, when did the first organisms appear on Earth?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January	  B.  March	     C.  November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you were to write Earth’s history as a book with one page per year, how thick would it be?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145 miles	  B. 325 miles	       C. 460 miles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the book, the Declaration of Independence would be how far from the end?	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ft 	        	B. 5 in 		C. ½ in        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If Earth’s history were scaled down to fit into your life before high school, when would the first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organisms appear?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1 year old	    B. 6 years old	       C.  12 years old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71800" y="1752600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5800" y="3048000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4295274"/>
            <a:ext cx="1371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96000" y="5867400"/>
            <a:ext cx="2209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>
            <p:custDataLst>
              <p:tags r:id="rId1"/>
            </p:custDataLst>
          </p:nvPr>
        </p:nvSpPr>
        <p:spPr>
          <a:xfrm>
            <a:off x="-768350" y="610235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63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111</cp:revision>
  <dcterms:created xsi:type="dcterms:W3CDTF">2007-07-27T19:50:33Z</dcterms:created>
  <dcterms:modified xsi:type="dcterms:W3CDTF">2019-08-07T22:50:27Z</dcterms:modified>
</cp:coreProperties>
</file>