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CCFF"/>
    <a:srgbClr val="99CCFF"/>
    <a:srgbClr val="FFCC00"/>
    <a:srgbClr val="00FF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1410-63B8-4DA7-9E19-C095BB434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5E680-729B-413A-96EF-59D3F1A1F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7F7-F507-449F-9ED5-FC52504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BA96-46E9-4057-81E7-7C1F90D5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4DF32-C0A9-4FD4-8355-2A38D6971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E2EE-48A5-4F2B-B85E-83973A7A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7FCF-27E2-4193-B2AD-1548D3525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D3BC-EF32-414D-8A8B-7C302065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87-2611-4531-AB66-06F73199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2CAA-6BE3-4EDE-8696-6FAAFFC2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8E10-FE0E-458D-B24C-7E461702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8EE5D0-4376-441D-9416-5DC58BA38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2_6cqa2cP4" TargetMode="External"/><Relationship Id="rId2" Type="http://schemas.openxmlformats.org/officeDocument/2006/relationships/hyperlink" Target="https://www.youtube.com/watch?v=t-WzX55YlcQ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895600" y="4267200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Earth’s History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114800" y="64008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   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81534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Cooper Black"/>
              </a:rPr>
              <a:t>Earth Science</a:t>
            </a:r>
          </a:p>
        </p:txBody>
      </p:sp>
      <p:pic>
        <p:nvPicPr>
          <p:cNvPr id="2057" name="Picture 9" descr="C:\Users\ttomm\AppData\Local\Microsoft\Windows\INetCache\IE\NEWP1N52\globe-297342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581400"/>
            <a:ext cx="2816139" cy="2776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838200" y="242242"/>
            <a:ext cx="8305800" cy="46166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Watch the </a:t>
            </a:r>
            <a:r>
              <a:rPr lang="en-US" sz="2400" b="1" dirty="0">
                <a:latin typeface="Times New Roman" pitchFamily="18" charset="0"/>
                <a:hlinkClick r:id="rId2"/>
              </a:rPr>
              <a:t>video </a:t>
            </a:r>
            <a:r>
              <a:rPr lang="en-US" sz="2400" b="1" dirty="0">
                <a:latin typeface="Times New Roman" pitchFamily="18" charset="0"/>
              </a:rPr>
              <a:t>to help you answer these questions.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52400" y="1259443"/>
            <a:ext cx="88392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time does the first single-celled organisms appear?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12:20 AM	      B.  4:00 AM	C.  1:00 PM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At what time does the first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multicellular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organisms appear?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6:30 AM 	       B. 	 1:00 PM      	C.  6:30 PM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came first?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Marine animals	       B. Marine plants      C. Terrestrial animals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animals were considered the first invertebrates?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Jellyfish	       B.  Trilobites	     C. Winged Insects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came first to land?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A. Mammals              B. Plants	         C.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Winged Insects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long before midnight did humans emerge?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min 17 sec	  B. 5 min 58 sec         C.  17 sec</a:t>
            </a:r>
          </a:p>
        </p:txBody>
      </p:sp>
      <p:pic>
        <p:nvPicPr>
          <p:cNvPr id="1026" name="Picture 2" descr="C:\Users\Tracy\AppData\Local\Microsoft\Windows\INetCache\IE\MXD3ODPE\Movie_icon_2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4866"/>
            <a:ext cx="990600" cy="839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52400" y="838200"/>
            <a:ext cx="88392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What time does the first single-celled organisms appear?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12:20 AM	      B.  4:00 AM	C.  1:00 PM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At what time does the first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multicellular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organisms appear?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6:30 AM 	       B. 	 1:00 PM      	C.  6:30 PM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came first?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Marine animals	       B. Marine plants      C. Terrestrial animals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animals were considered the first invertebrates?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Jellyfish	       B.  Trilobites	     C. Winged Insects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came first to land?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A. Mammals              B. Plants	         C. Winged Insects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How long before midnight did humans appear?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min 17 sec	  B. 5 min 58 sec         C.  17 sec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76600" y="1219200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9000" y="3048000"/>
            <a:ext cx="2209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9600" y="3886200"/>
            <a:ext cx="19050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9600" y="5638800"/>
            <a:ext cx="2133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15000" y="2133600"/>
            <a:ext cx="1676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76600" y="4800600"/>
            <a:ext cx="1371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>
          <a:xfrm>
            <a:off x="-768350" y="6102350"/>
            <a:ext cx="25379" cy="44451"/>
          </a:xfrm>
          <a:custGeom>
            <a:avLst/>
            <a:gdLst/>
            <a:ahLst/>
            <a:cxnLst/>
            <a:rect l="0" t="0" r="0" b="0"/>
            <a:pathLst>
              <a:path w="25379" h="44451">
                <a:moveTo>
                  <a:pt x="0" y="0"/>
                </a:moveTo>
                <a:lnTo>
                  <a:pt x="0" y="0"/>
                </a:lnTo>
                <a:lnTo>
                  <a:pt x="6481" y="705"/>
                </a:lnTo>
                <a:lnTo>
                  <a:pt x="18854" y="5069"/>
                </a:lnTo>
                <a:lnTo>
                  <a:pt x="21036" y="6907"/>
                </a:lnTo>
                <a:lnTo>
                  <a:pt x="25325" y="12599"/>
                </a:lnTo>
                <a:lnTo>
                  <a:pt x="25378" y="16041"/>
                </a:lnTo>
                <a:lnTo>
                  <a:pt x="23509" y="19594"/>
                </a:lnTo>
                <a:lnTo>
                  <a:pt x="15756" y="32041"/>
                </a:lnTo>
                <a:lnTo>
                  <a:pt x="15443" y="33355"/>
                </a:lnTo>
                <a:lnTo>
                  <a:pt x="15940" y="33525"/>
                </a:lnTo>
                <a:lnTo>
                  <a:pt x="16977" y="32934"/>
                </a:lnTo>
                <a:lnTo>
                  <a:pt x="6350" y="444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7" grpId="0" animBg="1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46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116</cp:revision>
  <dcterms:created xsi:type="dcterms:W3CDTF">2007-07-27T19:50:33Z</dcterms:created>
  <dcterms:modified xsi:type="dcterms:W3CDTF">2019-08-07T22:51:19Z</dcterms:modified>
</cp:coreProperties>
</file>