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86" r:id="rId2"/>
    <p:sldId id="684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CC6600"/>
    <a:srgbClr val="993300"/>
    <a:srgbClr val="0000FF"/>
    <a:srgbClr val="FF505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2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jpeg"/><Relationship Id="rId7" Type="http://schemas.openxmlformats.org/officeDocument/2006/relationships/hyperlink" Target="https://creativecommons.org/licenses/by-nc-nd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ickr.com/photos/orbitaljoe/14015527/in/photostrea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0814" y="372239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57" y="1863538"/>
            <a:ext cx="10058399" cy="583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wasn’t the geologist hungry?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lost his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__________.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11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did the geology teacher say to her students?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_______you all very much!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2400" b="1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Where can you find sleeping stones?</a:t>
            </a:r>
          </a:p>
          <a:p>
            <a:pPr algn="l" fontAlgn="base"/>
            <a:endParaRPr lang="en-US" sz="9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US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Look in the ___________!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What’s the punch line?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It’s not my _________.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2281813" y="2357574"/>
            <a:ext cx="1684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PAET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these jokes!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3A3A2-1F13-43AA-88CC-928341D1772A}"/>
              </a:ext>
            </a:extLst>
          </p:cNvPr>
          <p:cNvSpPr txBox="1"/>
          <p:nvPr/>
        </p:nvSpPr>
        <p:spPr>
          <a:xfrm>
            <a:off x="656929" y="3711340"/>
            <a:ext cx="152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E9A193-3AA1-40CE-A78A-B727BBC7446B}"/>
              </a:ext>
            </a:extLst>
          </p:cNvPr>
          <p:cNvSpPr txBox="1"/>
          <p:nvPr/>
        </p:nvSpPr>
        <p:spPr>
          <a:xfrm>
            <a:off x="2131001" y="5321205"/>
            <a:ext cx="1986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EKRCO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8CEA35A-F17F-4326-AE43-D09A00E3E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14" y="4537611"/>
            <a:ext cx="4307312" cy="313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1DAC7F-ED4A-4C69-BA3E-B2B11940A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2875" y="4712947"/>
            <a:ext cx="1505425" cy="796313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C63090-368F-462D-A6D8-1538976D90FF}"/>
              </a:ext>
            </a:extLst>
          </p:cNvPr>
          <p:cNvCxnSpPr/>
          <p:nvPr/>
        </p:nvCxnSpPr>
        <p:spPr>
          <a:xfrm>
            <a:off x="8275320" y="5219709"/>
            <a:ext cx="64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146F213-6895-4CCE-8CCC-D6DCD0FB2E48}"/>
              </a:ext>
            </a:extLst>
          </p:cNvPr>
          <p:cNvSpPr txBox="1"/>
          <p:nvPr/>
        </p:nvSpPr>
        <p:spPr>
          <a:xfrm>
            <a:off x="2131001" y="6800163"/>
            <a:ext cx="12522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F6B7BF-FE53-4FA8-8DB1-97320AC601F8}"/>
              </a:ext>
            </a:extLst>
          </p:cNvPr>
          <p:cNvSpPr txBox="1"/>
          <p:nvPr/>
        </p:nvSpPr>
        <p:spPr>
          <a:xfrm>
            <a:off x="7448035" y="1926330"/>
            <a:ext cx="2543751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Remember … Use what is underlined as the answer!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31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1051" y="393649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57" y="1760668"/>
            <a:ext cx="10058399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Why wasn’t the geologist hungry?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lost his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__________.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600" b="0" i="0" dirty="0">
              <a:solidFill>
                <a:srgbClr val="44444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did the geology teacher say to her students?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_______you all very much!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1200" b="1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Where can you find sleeping stones?</a:t>
            </a:r>
          </a:p>
          <a:p>
            <a:pPr algn="l" fontAlgn="base"/>
            <a:endParaRPr lang="en-US" sz="9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r>
              <a:rPr lang="en-US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Look in the ___________!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What’s the punch line?</a:t>
            </a:r>
          </a:p>
          <a:p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It’s not my _________.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2281813" y="2254704"/>
            <a:ext cx="16843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PAET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62865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F3A3A2-1F13-43AA-88CC-928341D1772A}"/>
              </a:ext>
            </a:extLst>
          </p:cNvPr>
          <p:cNvSpPr txBox="1"/>
          <p:nvPr/>
        </p:nvSpPr>
        <p:spPr>
          <a:xfrm>
            <a:off x="656929" y="3522833"/>
            <a:ext cx="1524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E9A193-3AA1-40CE-A78A-B727BBC7446B}"/>
              </a:ext>
            </a:extLst>
          </p:cNvPr>
          <p:cNvSpPr txBox="1"/>
          <p:nvPr/>
        </p:nvSpPr>
        <p:spPr>
          <a:xfrm>
            <a:off x="2131001" y="4990526"/>
            <a:ext cx="19860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EKRCO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8FF9490-0F76-497C-B8AA-512F4E9D26AB}"/>
              </a:ext>
            </a:extLst>
          </p:cNvPr>
          <p:cNvGrpSpPr/>
          <p:nvPr/>
        </p:nvGrpSpPr>
        <p:grpSpPr>
          <a:xfrm>
            <a:off x="5529824" y="4137561"/>
            <a:ext cx="4307312" cy="3133411"/>
            <a:chOff x="5529824" y="4194711"/>
            <a:chExt cx="4307312" cy="3133411"/>
          </a:xfrm>
        </p:grpSpPr>
        <p:pic>
          <p:nvPicPr>
            <p:cNvPr id="2" name="Picture 2">
              <a:extLst>
                <a:ext uri="{FF2B5EF4-FFF2-40B4-BE49-F238E27FC236}">
                  <a16:creationId xmlns:a16="http://schemas.microsoft.com/office/drawing/2014/main" id="{38CEA35A-F17F-4326-AE43-D09A00E3E3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9824" y="4194711"/>
              <a:ext cx="4307312" cy="31334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B1DAC7F-ED4A-4C69-BA3E-B2B11940A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32885" y="4370047"/>
              <a:ext cx="1505425" cy="796313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4C63090-368F-462D-A6D8-1538976D90FF}"/>
                </a:ext>
              </a:extLst>
            </p:cNvPr>
            <p:cNvCxnSpPr/>
            <p:nvPr/>
          </p:nvCxnSpPr>
          <p:spPr>
            <a:xfrm>
              <a:off x="8355330" y="4876809"/>
              <a:ext cx="64008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146F213-6895-4CCE-8CCC-D6DCD0FB2E48}"/>
              </a:ext>
            </a:extLst>
          </p:cNvPr>
          <p:cNvSpPr txBox="1"/>
          <p:nvPr/>
        </p:nvSpPr>
        <p:spPr>
          <a:xfrm>
            <a:off x="2157482" y="6627737"/>
            <a:ext cx="12522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F6B7BF-FE53-4FA8-8DB1-97320AC601F8}"/>
              </a:ext>
            </a:extLst>
          </p:cNvPr>
          <p:cNvSpPr txBox="1"/>
          <p:nvPr/>
        </p:nvSpPr>
        <p:spPr>
          <a:xfrm>
            <a:off x="58783" y="7276144"/>
            <a:ext cx="983145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Remember … Use what is underlined as the answer!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329505-5021-406A-AB4F-911028B7AED6}"/>
              </a:ext>
            </a:extLst>
          </p:cNvPr>
          <p:cNvSpPr txBox="1"/>
          <p:nvPr/>
        </p:nvSpPr>
        <p:spPr>
          <a:xfrm>
            <a:off x="7479766" y="3888683"/>
            <a:ext cx="235737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>
                <a:hlinkClick r:id="rId6" tooltip="http://www.flickr.com/photos/orbitaljoe/14015527/in/photostream/"/>
              </a:rPr>
              <a:t>This Photo</a:t>
            </a:r>
            <a:r>
              <a:rPr lang="en-US" sz="500" dirty="0"/>
              <a:t> by Unknown Author is licensed under </a:t>
            </a:r>
            <a:r>
              <a:rPr lang="en-US" sz="500" dirty="0">
                <a:hlinkClick r:id="rId7" tooltip="https://creativecommons.org/licenses/by-nc-nd/3.0/"/>
              </a:rPr>
              <a:t>CC BY-NC-ND</a:t>
            </a:r>
            <a:endParaRPr lang="en-US" sz="50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83C8E97-BC0D-4B3F-8DD1-633415D83AD8}"/>
              </a:ext>
            </a:extLst>
          </p:cNvPr>
          <p:cNvCxnSpPr>
            <a:cxnSpLocks/>
          </p:cNvCxnSpPr>
          <p:nvPr/>
        </p:nvCxnSpPr>
        <p:spPr>
          <a:xfrm flipV="1">
            <a:off x="3578093" y="5449167"/>
            <a:ext cx="2159767" cy="733797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0530ACF-6978-4BAE-8620-D576D617A86B}"/>
              </a:ext>
            </a:extLst>
          </p:cNvPr>
          <p:cNvSpPr txBox="1"/>
          <p:nvPr/>
        </p:nvSpPr>
        <p:spPr>
          <a:xfrm>
            <a:off x="3694024" y="6622647"/>
            <a:ext cx="181004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FAULT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071BEE-6987-44D0-98F8-8AFEB01D2846}"/>
              </a:ext>
            </a:extLst>
          </p:cNvPr>
          <p:cNvSpPr txBox="1"/>
          <p:nvPr/>
        </p:nvSpPr>
        <p:spPr>
          <a:xfrm>
            <a:off x="656929" y="4015815"/>
            <a:ext cx="1684397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LAVA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FBEE2F9-3093-4A11-92CC-CD32AF71A6E2}"/>
              </a:ext>
            </a:extLst>
          </p:cNvPr>
          <p:cNvGrpSpPr/>
          <p:nvPr/>
        </p:nvGrpSpPr>
        <p:grpSpPr>
          <a:xfrm>
            <a:off x="4246176" y="1150958"/>
            <a:ext cx="5644067" cy="2648121"/>
            <a:chOff x="4246176" y="1150958"/>
            <a:chExt cx="5644067" cy="2648121"/>
          </a:xfrm>
        </p:grpSpPr>
        <p:pic>
          <p:nvPicPr>
            <p:cNvPr id="19" name="Picture 18" descr="A picture containing blue, clam, invertebrate, hydrozoan&#10;&#10;Description automatically generated">
              <a:extLst>
                <a:ext uri="{FF2B5EF4-FFF2-40B4-BE49-F238E27FC236}">
                  <a16:creationId xmlns:a16="http://schemas.microsoft.com/office/drawing/2014/main" id="{ABCC0C0A-1D74-471B-95B3-1D5B01935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7242122" y="1150958"/>
              <a:ext cx="2648121" cy="2648121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993704-0F02-4B59-AD6B-D26A774C15EA}"/>
                </a:ext>
              </a:extLst>
            </p:cNvPr>
            <p:cNvSpPr txBox="1"/>
            <p:nvPr/>
          </p:nvSpPr>
          <p:spPr>
            <a:xfrm>
              <a:off x="4246176" y="2244185"/>
              <a:ext cx="1491684" cy="46166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US" sz="2400" b="1" i="0" u="sng" dirty="0">
                  <a:solidFill>
                    <a:srgbClr val="333333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APATITE</a:t>
              </a:r>
              <a:endParaRPr lang="en-US" sz="2400" b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F00F516-E46D-4DE9-8DFB-AC410DDE7E0E}"/>
              </a:ext>
            </a:extLst>
          </p:cNvPr>
          <p:cNvSpPr txBox="1"/>
          <p:nvPr/>
        </p:nvSpPr>
        <p:spPr>
          <a:xfrm>
            <a:off x="1155341" y="5515830"/>
            <a:ext cx="2538683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BEDROCK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7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4593</TotalTime>
  <Words>201</Words>
  <Application>Microsoft Office PowerPoint</Application>
  <PresentationFormat>Custom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284</cp:revision>
  <dcterms:created xsi:type="dcterms:W3CDTF">2021-01-11T03:34:29Z</dcterms:created>
  <dcterms:modified xsi:type="dcterms:W3CDTF">2022-05-26T14:18:57Z</dcterms:modified>
</cp:coreProperties>
</file>