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667" r:id="rId2"/>
    <p:sldId id="672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6600"/>
    <a:srgbClr val="993300"/>
    <a:srgbClr val="0000FF"/>
    <a:srgbClr val="FF5050"/>
    <a:srgbClr val="00FF00"/>
    <a:srgbClr val="FFFF00"/>
    <a:srgbClr val="6633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80" y="67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96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77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7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748" y="361984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>
                <a:latin typeface="Cooper Black" panose="0208090404030B020404" pitchFamily="18" charset="0"/>
              </a:rPr>
              <a:t>Geology Jokes 3</a:t>
            </a:r>
            <a:endParaRPr lang="en-US" sz="6600" dirty="0">
              <a:latin typeface="Cooper Black" panose="0208090404030B0204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08E742AF-063D-42B5-93B8-6BD5B1BD5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57" y="1863538"/>
            <a:ext cx="10058399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Why should you always be patient with geologists?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hey all have their 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________.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en-US" sz="24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What did the geologist say to the astronomer?</a:t>
            </a:r>
            <a:b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40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May the </a:t>
            </a: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_________ </a:t>
            </a:r>
            <a:r>
              <a:rPr lang="en-US" sz="240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 with you!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 is a geologists favorite restaurant?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_______ _______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Cafe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What did the teacher say to the student who lied about their homework? 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are full of _________.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99D979-25E3-4A8F-A6F6-D2CB49E72C1F}"/>
              </a:ext>
            </a:extLst>
          </p:cNvPr>
          <p:cNvSpPr txBox="1"/>
          <p:nvPr/>
        </p:nvSpPr>
        <p:spPr>
          <a:xfrm>
            <a:off x="3578093" y="2358019"/>
            <a:ext cx="30489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ALUT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0" y="1182963"/>
            <a:ext cx="1005840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Unscramble the letters to figure out these jokes!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C4D5C55-A822-42D8-B7DF-14A8644DF034}"/>
              </a:ext>
            </a:extLst>
          </p:cNvPr>
          <p:cNvSpPr txBox="1"/>
          <p:nvPr/>
        </p:nvSpPr>
        <p:spPr>
          <a:xfrm>
            <a:off x="2235265" y="4107364"/>
            <a:ext cx="30489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F3A3A2-1F13-43AA-88CC-928341D1772A}"/>
              </a:ext>
            </a:extLst>
          </p:cNvPr>
          <p:cNvSpPr txBox="1"/>
          <p:nvPr/>
        </p:nvSpPr>
        <p:spPr>
          <a:xfrm>
            <a:off x="2181425" y="6398861"/>
            <a:ext cx="15244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CSI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3E9A193-3AA1-40CE-A78A-B727BBC7446B}"/>
              </a:ext>
            </a:extLst>
          </p:cNvPr>
          <p:cNvSpPr txBox="1"/>
          <p:nvPr/>
        </p:nvSpPr>
        <p:spPr>
          <a:xfrm>
            <a:off x="5923540" y="4978632"/>
            <a:ext cx="24210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  COK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Whatever you do, always keep your coal. Rock puns">
            <a:extLst>
              <a:ext uri="{FF2B5EF4-FFF2-40B4-BE49-F238E27FC236}">
                <a16:creationId xmlns:a16="http://schemas.microsoft.com/office/drawing/2014/main" id="{AB49E4FC-94BC-4C12-A4BA-932EB4DF7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731" y="2060301"/>
            <a:ext cx="2562921" cy="2562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80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10">
            <a:extLst>
              <a:ext uri="{FF2B5EF4-FFF2-40B4-BE49-F238E27FC236}">
                <a16:creationId xmlns:a16="http://schemas.microsoft.com/office/drawing/2014/main" id="{4C04D2DE-6685-442D-90DC-0EACEA39F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57" y="1863538"/>
            <a:ext cx="10058399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Why should you always be patient with geologists?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hey all have their 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________.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en-US" sz="24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What did the geologist say to the astronomer?</a:t>
            </a:r>
            <a:b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40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May the </a:t>
            </a: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_________ </a:t>
            </a:r>
            <a:r>
              <a:rPr lang="en-US" sz="240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 with you!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 is a geologists favorite restaurant?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_______ _______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Cafe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What did the teacher say to the student who lied about their homework? 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are full of _________.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1FE043D-00BD-45CF-B159-EBCBF51A8C91}"/>
              </a:ext>
            </a:extLst>
          </p:cNvPr>
          <p:cNvSpPr txBox="1"/>
          <p:nvPr/>
        </p:nvSpPr>
        <p:spPr>
          <a:xfrm>
            <a:off x="3578093" y="2358019"/>
            <a:ext cx="30489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ALUT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AD97683-D636-431A-815C-80973A0E4D91}"/>
              </a:ext>
            </a:extLst>
          </p:cNvPr>
          <p:cNvSpPr txBox="1"/>
          <p:nvPr/>
        </p:nvSpPr>
        <p:spPr>
          <a:xfrm>
            <a:off x="2235265" y="4107364"/>
            <a:ext cx="30489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40E9520-5C52-4724-97C3-279FAD47519F}"/>
              </a:ext>
            </a:extLst>
          </p:cNvPr>
          <p:cNvSpPr txBox="1"/>
          <p:nvPr/>
        </p:nvSpPr>
        <p:spPr>
          <a:xfrm>
            <a:off x="2181425" y="6398861"/>
            <a:ext cx="15244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CSI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6929BD5-DD30-4B00-88AE-A15C44830BDA}"/>
              </a:ext>
            </a:extLst>
          </p:cNvPr>
          <p:cNvSpPr txBox="1"/>
          <p:nvPr/>
        </p:nvSpPr>
        <p:spPr>
          <a:xfrm>
            <a:off x="5923540" y="4978632"/>
            <a:ext cx="24210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  COK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748" y="293345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Cooper Black" panose="0208090404030B020404" pitchFamily="18" charset="0"/>
              </a:rPr>
              <a:t>Geology Jokes 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0" y="1182963"/>
            <a:ext cx="1005840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The answers are …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B3C1CB-CA42-4874-B471-B226E7EAC1D6}"/>
              </a:ext>
            </a:extLst>
          </p:cNvPr>
          <p:cNvSpPr txBox="1"/>
          <p:nvPr/>
        </p:nvSpPr>
        <p:spPr>
          <a:xfrm>
            <a:off x="5102589" y="2358018"/>
            <a:ext cx="1810046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i="0" u="sng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FAULTS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5455B3-34F3-4822-8345-4273C733F495}"/>
              </a:ext>
            </a:extLst>
          </p:cNvPr>
          <p:cNvSpPr txBox="1"/>
          <p:nvPr/>
        </p:nvSpPr>
        <p:spPr>
          <a:xfrm>
            <a:off x="5805937" y="5498576"/>
            <a:ext cx="2538683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i="0" u="sng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HARD ROCK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7F3FFE-C3AB-40EF-B633-796133ABED0F}"/>
              </a:ext>
            </a:extLst>
          </p:cNvPr>
          <p:cNvSpPr txBox="1"/>
          <p:nvPr/>
        </p:nvSpPr>
        <p:spPr>
          <a:xfrm>
            <a:off x="1862893" y="6974667"/>
            <a:ext cx="1843028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SCHIST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425F75-AD08-49D0-9A9E-4019AEC62AA3}"/>
              </a:ext>
            </a:extLst>
          </p:cNvPr>
          <p:cNvSpPr txBox="1"/>
          <p:nvPr/>
        </p:nvSpPr>
        <p:spPr>
          <a:xfrm>
            <a:off x="5541721" y="4040057"/>
            <a:ext cx="1491684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b="1" i="0" u="sng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QUARTZ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A26396-24EA-40D9-96F0-2BB426BAC939}"/>
              </a:ext>
            </a:extLst>
          </p:cNvPr>
          <p:cNvSpPr txBox="1"/>
          <p:nvPr/>
        </p:nvSpPr>
        <p:spPr>
          <a:xfrm>
            <a:off x="7514649" y="2125715"/>
            <a:ext cx="2543751" cy="156966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i="0" u="sng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Remember … Use what is underlined as the answer!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37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4134</TotalTime>
  <Words>198</Words>
  <Application>Microsoft Office PowerPoint</Application>
  <PresentationFormat>Custom</PresentationFormat>
  <Paragraphs>34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Cooper Black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278</cp:revision>
  <dcterms:created xsi:type="dcterms:W3CDTF">2021-01-11T03:34:29Z</dcterms:created>
  <dcterms:modified xsi:type="dcterms:W3CDTF">2022-05-26T14:18:34Z</dcterms:modified>
</cp:coreProperties>
</file>