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667" r:id="rId2"/>
    <p:sldId id="672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6600"/>
    <a:srgbClr val="993300"/>
    <a:srgbClr val="FF5050"/>
    <a:srgbClr val="00FF00"/>
    <a:srgbClr val="FFFF00"/>
    <a:srgbClr val="663300"/>
    <a:srgbClr val="FF33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670" y="67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81E7-6063-4FA3-9131-2D2906B0A2B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29B69B-86D2-41E9-8612-CAA6CD4A1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B72EC-D967-472A-A083-C437A7D0276C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554C0-5506-4C7C-8A86-B0F2550971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6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7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42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0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7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12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22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18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7C2CE-D30A-4512-B1EA-4084D017473B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3C048-C2F2-42D3-A5F1-D23E03D2E3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3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318395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Cooper Black" panose="0208090404030B020404" pitchFamily="18" charset="0"/>
              </a:rPr>
              <a:t>Geology Jokes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BFB09-B814-4E4D-8D34-A66ADC9E77D7}"/>
              </a:ext>
            </a:extLst>
          </p:cNvPr>
          <p:cNvSpPr txBox="1"/>
          <p:nvPr/>
        </p:nvSpPr>
        <p:spPr>
          <a:xfrm>
            <a:off x="-11029" y="7454327"/>
            <a:ext cx="43849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T. Tomm Updated 2022   https://sciencespot.net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figure out the punch lines!</a:t>
            </a:r>
          </a:p>
        </p:txBody>
      </p:sp>
      <p:sp>
        <p:nvSpPr>
          <p:cNvPr id="9" name="Text Box 10">
            <a:extLst>
              <a:ext uri="{FF2B5EF4-FFF2-40B4-BE49-F238E27FC236}">
                <a16:creationId xmlns:a16="http://schemas.microsoft.com/office/drawing/2014/main" id="{08E742AF-063D-42B5-93B8-6BD5B1BD5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05" y="1287227"/>
            <a:ext cx="10058399" cy="530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What's a geologist's favorite flavor of ice cream? </a:t>
            </a:r>
          </a:p>
          <a:p>
            <a:pPr marL="457200" indent="-457200"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do you call a famous geologist?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US" sz="2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What did one geologist say to the other?</a:t>
            </a:r>
          </a:p>
          <a:p>
            <a:pPr algn="l"/>
            <a:endParaRPr lang="en-US" sz="2400" b="1" i="0" dirty="0">
              <a:solidFill>
                <a:srgbClr val="000000"/>
              </a:solidFill>
              <a:effectLst/>
              <a:latin typeface="Open Sans" panose="020B0604020202020204" pitchFamily="34" charset="0"/>
            </a:endParaRPr>
          </a:p>
          <a:p>
            <a:pPr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Did you hear about the geologist who found a really long rock?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99D979-25E3-4A8F-A6F6-D2CB49E72C1F}"/>
              </a:ext>
            </a:extLst>
          </p:cNvPr>
          <p:cNvSpPr txBox="1"/>
          <p:nvPr/>
        </p:nvSpPr>
        <p:spPr>
          <a:xfrm>
            <a:off x="728617" y="2270929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 R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OED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870E3D-63B9-463F-B9F6-640C6B38B79B}"/>
              </a:ext>
            </a:extLst>
          </p:cNvPr>
          <p:cNvSpPr txBox="1"/>
          <p:nvPr/>
        </p:nvSpPr>
        <p:spPr>
          <a:xfrm>
            <a:off x="607846" y="5188702"/>
            <a:ext cx="61207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Don’t take me for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i="0" u="sng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AITNE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F0080FE-5B3C-475A-AF2F-515C7AA44D92}"/>
              </a:ext>
            </a:extLst>
          </p:cNvPr>
          <p:cNvSpPr txBox="1"/>
          <p:nvPr/>
        </p:nvSpPr>
        <p:spPr>
          <a:xfrm>
            <a:off x="630088" y="6667301"/>
            <a:ext cx="50223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 was  a  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BD20E8-6142-4329-91D3-3175CC4E5A1C}"/>
              </a:ext>
            </a:extLst>
          </p:cNvPr>
          <p:cNvSpPr txBox="1"/>
          <p:nvPr/>
        </p:nvSpPr>
        <p:spPr>
          <a:xfrm>
            <a:off x="728617" y="3628468"/>
            <a:ext cx="39735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COK  RT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oprolite happens | Archaeology, Geology humor, Archeologist">
            <a:extLst>
              <a:ext uri="{FF2B5EF4-FFF2-40B4-BE49-F238E27FC236}">
                <a16:creationId xmlns:a16="http://schemas.microsoft.com/office/drawing/2014/main" id="{0FCE5F6C-20FA-426B-9E46-C4B271655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361" y="2567100"/>
            <a:ext cx="2773185" cy="316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8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748" y="370544"/>
            <a:ext cx="2309091" cy="434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Box 10">
            <a:extLst>
              <a:ext uri="{FF2B5EF4-FFF2-40B4-BE49-F238E27FC236}">
                <a16:creationId xmlns:a16="http://schemas.microsoft.com/office/drawing/2014/main" id="{AE03C7F0-1D2A-4193-9012-E667882F0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58" y="1287216"/>
            <a:ext cx="10058399" cy="530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What's a geologist's favorite flavor of ice cream? </a:t>
            </a:r>
          </a:p>
          <a:p>
            <a:pPr marL="457200" indent="-457200"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What do you call a famous geologist?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US" sz="2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What did one geologist say to the other?</a:t>
            </a:r>
          </a:p>
          <a:p>
            <a:pPr algn="l"/>
            <a:endParaRPr lang="en-US" sz="2400" b="1" i="0" dirty="0">
              <a:solidFill>
                <a:srgbClr val="000000"/>
              </a:solidFill>
              <a:effectLst/>
              <a:latin typeface="Open Sans" panose="020B0604020202020204" pitchFamily="34" charset="0"/>
            </a:endParaRPr>
          </a:p>
          <a:p>
            <a:pPr>
              <a:lnSpc>
                <a:spcPct val="3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Did you hear about the geologist who found a really long rock?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370A15-37D3-46A1-BF9C-9E3B79625492}"/>
              </a:ext>
            </a:extLst>
          </p:cNvPr>
          <p:cNvSpPr txBox="1"/>
          <p:nvPr/>
        </p:nvSpPr>
        <p:spPr>
          <a:xfrm>
            <a:off x="0" y="101378"/>
            <a:ext cx="71561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Cooper Black" panose="0208090404030B020404" pitchFamily="18" charset="0"/>
              </a:rPr>
              <a:t>Geology </a:t>
            </a:r>
            <a:r>
              <a:rPr lang="en-US" sz="6600">
                <a:latin typeface="Cooper Black" panose="0208090404030B020404" pitchFamily="18" charset="0"/>
              </a:rPr>
              <a:t>Jokes 2</a:t>
            </a:r>
            <a:endParaRPr lang="en-US" sz="6600" dirty="0">
              <a:latin typeface="Cooper Black" panose="0208090404030B0204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B181EE-0ECD-4F9E-850D-A4CBF9B308F2}"/>
              </a:ext>
            </a:extLst>
          </p:cNvPr>
          <p:cNvSpPr txBox="1"/>
          <p:nvPr/>
        </p:nvSpPr>
        <p:spPr>
          <a:xfrm>
            <a:off x="0" y="1182963"/>
            <a:ext cx="10058400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Unscramble the letters to figure out the punch lines!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B3C1CB-CA42-4874-B471-B226E7EAC1D6}"/>
              </a:ext>
            </a:extLst>
          </p:cNvPr>
          <p:cNvSpPr txBox="1"/>
          <p:nvPr/>
        </p:nvSpPr>
        <p:spPr>
          <a:xfrm>
            <a:off x="3441261" y="2442686"/>
            <a:ext cx="25153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ROCK ERODE</a:t>
            </a:r>
            <a:endParaRPr lang="en-US" sz="2400" b="1" u="sng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5455B3-34F3-4822-8345-4273C733F495}"/>
              </a:ext>
            </a:extLst>
          </p:cNvPr>
          <p:cNvSpPr txBox="1"/>
          <p:nvPr/>
        </p:nvSpPr>
        <p:spPr>
          <a:xfrm>
            <a:off x="5040634" y="5293897"/>
            <a:ext cx="44099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Don’t take me for </a:t>
            </a:r>
            <a:r>
              <a:rPr lang="en-US" sz="2400" b="1" i="0" u="sng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GRANITE</a:t>
            </a:r>
            <a:endParaRPr lang="en-US" sz="2400" b="1" u="sng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7F3FFE-C3AB-40EF-B633-796133ABED0F}"/>
              </a:ext>
            </a:extLst>
          </p:cNvPr>
          <p:cNvSpPr txBox="1"/>
          <p:nvPr/>
        </p:nvSpPr>
        <p:spPr>
          <a:xfrm>
            <a:off x="1091449" y="7173064"/>
            <a:ext cx="41591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was a </a:t>
            </a:r>
            <a:r>
              <a:rPr lang="en-US" sz="2400" b="1" u="sng" dirty="0">
                <a:solidFill>
                  <a:srgbClr val="333333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MILESTONE</a:t>
            </a:r>
            <a:endParaRPr lang="en-US" sz="2400" b="1" u="sng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425F75-AD08-49D0-9A9E-4019AEC62AA3}"/>
              </a:ext>
            </a:extLst>
          </p:cNvPr>
          <p:cNvSpPr txBox="1"/>
          <p:nvPr/>
        </p:nvSpPr>
        <p:spPr>
          <a:xfrm>
            <a:off x="3275849" y="3686144"/>
            <a:ext cx="25153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 </a:t>
            </a:r>
            <a:r>
              <a:rPr lang="en-US" sz="2400" b="1" u="sng" dirty="0">
                <a:solidFill>
                  <a:srgbClr val="333333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ROCK STAR</a:t>
            </a:r>
            <a:endParaRPr lang="en-US" sz="2400" b="1" u="sng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157376-39D4-4CBB-9955-BABBEB11980B}"/>
              </a:ext>
            </a:extLst>
          </p:cNvPr>
          <p:cNvSpPr txBox="1"/>
          <p:nvPr/>
        </p:nvSpPr>
        <p:spPr>
          <a:xfrm>
            <a:off x="728617" y="2270929"/>
            <a:ext cx="30489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 R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OED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90ECC1-80DB-42A3-98EF-661B6C53F345}"/>
              </a:ext>
            </a:extLst>
          </p:cNvPr>
          <p:cNvSpPr txBox="1"/>
          <p:nvPr/>
        </p:nvSpPr>
        <p:spPr>
          <a:xfrm>
            <a:off x="728617" y="3628468"/>
            <a:ext cx="39735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COK  RT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05F5170-365F-4F8E-B146-289EED0EC5B5}"/>
              </a:ext>
            </a:extLst>
          </p:cNvPr>
          <p:cNvSpPr txBox="1"/>
          <p:nvPr/>
        </p:nvSpPr>
        <p:spPr>
          <a:xfrm>
            <a:off x="607847" y="5188702"/>
            <a:ext cx="4421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Don’t take me for</a:t>
            </a:r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1" i="0" u="sng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AITNE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3DD355-96E6-4707-8E41-E4B244612F7E}"/>
              </a:ext>
            </a:extLst>
          </p:cNvPr>
          <p:cNvSpPr txBox="1"/>
          <p:nvPr/>
        </p:nvSpPr>
        <p:spPr>
          <a:xfrm>
            <a:off x="630088" y="6667301"/>
            <a:ext cx="50223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 was  a  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</a:t>
            </a:r>
            <a:r>
              <a:rPr lang="en-US" sz="2400" b="1" u="sng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400" b="1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416B31-295C-402B-A1C6-1E076BDF2C89}"/>
              </a:ext>
            </a:extLst>
          </p:cNvPr>
          <p:cNvSpPr txBox="1"/>
          <p:nvPr/>
        </p:nvSpPr>
        <p:spPr>
          <a:xfrm>
            <a:off x="7561270" y="2477946"/>
            <a:ext cx="2515351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sure the words that are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highlighted ad </a:t>
            </a:r>
            <a:r>
              <a:rPr lang="en-US" sz="2400" b="1" i="0" u="sng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underlined are </a:t>
            </a:r>
            <a:r>
              <a:rPr lang="en-US" sz="2400" b="1" u="sng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answers.</a:t>
            </a:r>
            <a:endParaRPr lang="en-US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7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4177</TotalTime>
  <Words>179</Words>
  <Application>Microsoft Office PowerPoint</Application>
  <PresentationFormat>Custom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Cooper Black</vt:lpstr>
      <vt:lpstr>Open Sans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Starters</dc:title>
  <dc:creator>Tracy Tomm</dc:creator>
  <cp:lastModifiedBy>Tracy Tomm</cp:lastModifiedBy>
  <cp:revision>279</cp:revision>
  <dcterms:created xsi:type="dcterms:W3CDTF">2021-01-11T03:34:29Z</dcterms:created>
  <dcterms:modified xsi:type="dcterms:W3CDTF">2022-05-26T19:41:32Z</dcterms:modified>
</cp:coreProperties>
</file>